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2647" autoAdjust="0"/>
  </p:normalViewPr>
  <p:slideViewPr>
    <p:cSldViewPr snapToGrid="0">
      <p:cViewPr>
        <p:scale>
          <a:sx n="100" d="100"/>
          <a:sy n="10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82EA9-608B-4C01-8DBF-3C008B862884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2A1FD-4408-4755-B9C9-403EF5A62C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1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 is egy böngésző?</a:t>
            </a:r>
          </a:p>
          <a:p>
            <a:r>
              <a:rPr lang="hu-HU" dirty="0" smtClean="0"/>
              <a:t>Programok melyekkel internetes</a:t>
            </a:r>
            <a:r>
              <a:rPr lang="hu-HU" baseline="0" dirty="0" smtClean="0"/>
              <a:t> tartalmakat lehet elérni, illetve szolgáltatásokat használni</a:t>
            </a:r>
          </a:p>
          <a:p>
            <a:endParaRPr lang="hu-HU" baseline="0" dirty="0" smtClean="0"/>
          </a:p>
          <a:p>
            <a:r>
              <a:rPr lang="hu-HU" baseline="0" dirty="0" smtClean="0"/>
              <a:t>Google: saját </a:t>
            </a:r>
            <a:r>
              <a:rPr lang="hu-HU" baseline="0" dirty="0" err="1" smtClean="0"/>
              <a:t>search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engine</a:t>
            </a:r>
            <a:r>
              <a:rPr lang="hu-HU" baseline="0" dirty="0" smtClean="0"/>
              <a:t>, leghíresebb a világon, elérhető minden platformon kivéve </a:t>
            </a:r>
            <a:r>
              <a:rPr lang="hu-HU" baseline="0" dirty="0" err="1" smtClean="0"/>
              <a:t>macOS</a:t>
            </a:r>
            <a:r>
              <a:rPr lang="hu-HU" baseline="0" dirty="0" smtClean="0"/>
              <a:t>/</a:t>
            </a:r>
            <a:r>
              <a:rPr lang="hu-HU" baseline="0" dirty="0" err="1" smtClean="0"/>
              <a:t>iOS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err="1" smtClean="0"/>
              <a:t>Safari</a:t>
            </a:r>
            <a:r>
              <a:rPr lang="hu-HU" baseline="0" dirty="0" smtClean="0"/>
              <a:t>: saját </a:t>
            </a:r>
            <a:r>
              <a:rPr lang="hu-HU" baseline="0" dirty="0" err="1" smtClean="0"/>
              <a:t>search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engine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macOS</a:t>
            </a:r>
            <a:r>
              <a:rPr lang="hu-HU" baseline="0" dirty="0" smtClean="0"/>
              <a:t>/</a:t>
            </a:r>
            <a:r>
              <a:rPr lang="hu-HU" baseline="0" dirty="0" err="1" smtClean="0"/>
              <a:t>iOS</a:t>
            </a:r>
            <a:r>
              <a:rPr lang="hu-HU" baseline="0" dirty="0" smtClean="0"/>
              <a:t> speciális böngészője</a:t>
            </a:r>
          </a:p>
          <a:p>
            <a:endParaRPr lang="hu-HU" baseline="0" dirty="0" smtClean="0"/>
          </a:p>
          <a:p>
            <a:r>
              <a:rPr lang="hu-HU" baseline="0" dirty="0" smtClean="0"/>
              <a:t>Internet Explorer: ma már a </a:t>
            </a:r>
            <a:r>
              <a:rPr lang="hu-HU" baseline="0" dirty="0" err="1" smtClean="0"/>
              <a:t>windows</a:t>
            </a:r>
            <a:r>
              <a:rPr lang="hu-HU" baseline="0" dirty="0" smtClean="0"/>
              <a:t> egy része, alap böngésző volt, egy időben a legelterjedtebb a világon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Mozilla</a:t>
            </a:r>
            <a:r>
              <a:rPr lang="hu-HU" baseline="0" dirty="0" smtClean="0"/>
              <a:t>: </a:t>
            </a:r>
            <a:r>
              <a:rPr lang="hu-HU" baseline="0" dirty="0" err="1" smtClean="0"/>
              <a:t>Mozilla</a:t>
            </a:r>
            <a:r>
              <a:rPr lang="hu-HU" baseline="0" dirty="0" smtClean="0"/>
              <a:t> Alapítvány fejleszti, nyílt forráskódú, </a:t>
            </a:r>
            <a:r>
              <a:rPr lang="hu-HU" baseline="0" dirty="0" err="1" smtClean="0"/>
              <a:t>Gecko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engine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Opera: Opera Software fejleszti, norvég cég, először </a:t>
            </a:r>
            <a:r>
              <a:rPr lang="hu-HU" baseline="0" dirty="0" err="1" smtClean="0"/>
              <a:t>Presto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engine</a:t>
            </a:r>
            <a:r>
              <a:rPr lang="hu-HU" baseline="0" dirty="0" smtClean="0"/>
              <a:t>, utána pedig </a:t>
            </a:r>
            <a:r>
              <a:rPr lang="hu-HU" baseline="0" dirty="0" err="1" smtClean="0"/>
              <a:t>Blink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engine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gx</a:t>
            </a:r>
            <a:r>
              <a:rPr lang="hu-HU" baseline="0" dirty="0" smtClean="0"/>
              <a:t> változat kifejezetten </a:t>
            </a:r>
            <a:r>
              <a:rPr lang="hu-HU" baseline="0" dirty="0" err="1" smtClean="0"/>
              <a:t>gamereknek</a:t>
            </a:r>
            <a:r>
              <a:rPr lang="hu-HU" baseline="0" dirty="0" smtClean="0"/>
              <a:t> való, extra beállítások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Bing: Google riválisa, Microsoft fejlesztette ki, 2. leghíresebb a világon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Böngészők típusai:</a:t>
            </a:r>
          </a:p>
          <a:p>
            <a:r>
              <a:rPr lang="hu-HU" baseline="0" dirty="0" smtClean="0"/>
              <a:t>Karakteres: konzolos felület, </a:t>
            </a:r>
            <a:r>
              <a:rPr lang="hu-HU" baseline="0" dirty="0" err="1" smtClean="0"/>
              <a:t>html</a:t>
            </a:r>
            <a:r>
              <a:rPr lang="hu-HU" baseline="0" dirty="0" smtClean="0"/>
              <a:t> és </a:t>
            </a:r>
            <a:r>
              <a:rPr lang="hu-HU" baseline="0" dirty="0" err="1" smtClean="0"/>
              <a:t>xml</a:t>
            </a:r>
            <a:r>
              <a:rPr lang="hu-HU" baseline="0" dirty="0" smtClean="0"/>
              <a:t> tartalmat tudnak értelmezni </a:t>
            </a:r>
          </a:p>
          <a:p>
            <a:r>
              <a:rPr lang="hu-HU" baseline="0" dirty="0" smtClean="0"/>
              <a:t>Grafikus: nagymennyiségben ezt használja mindenki, képeket, videókat </a:t>
            </a:r>
            <a:r>
              <a:rPr lang="hu-HU" baseline="0" dirty="0" err="1" smtClean="0"/>
              <a:t>stb</a:t>
            </a:r>
            <a:r>
              <a:rPr lang="hu-HU" baseline="0" dirty="0" smtClean="0"/>
              <a:t> képesek megjeleníteni.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246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Fejlesztői: Google LLC/Google Inc.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térképként, pénzváltóként, számológépként, naptárként, helyesírás-ellenőrzőként és szótárként is használható</a:t>
            </a: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dirty="0" smtClean="0"/>
              <a:t>Keresési mechanizmus: 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Google keresési mechanizmusa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eljáráson alapszik (melyet 2001 szeptemberében szabadalmaztattak), melynek lényege, hogy azt mérik, hány link mutat egy adott weboldalra.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rendszer egy adott weboldal népszerűségének és fontosságának mérésén alapszik.</a:t>
            </a:r>
            <a:r>
              <a:rPr lang="hu-HU" dirty="0" smtClean="0"/>
              <a:t> </a:t>
            </a:r>
          </a:p>
          <a:p>
            <a:endParaRPr lang="hu-HU" dirty="0" smtClean="0"/>
          </a:p>
          <a:p>
            <a:r>
              <a:rPr lang="hu-HU" dirty="0" smtClean="0"/>
              <a:t>Kulcsszavak:</a:t>
            </a: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link: &lt;URL&gt; – A megadott URL-re mutató (linkelő) lapok</a:t>
            </a: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site: &lt;URL&gt; – csak a megadott URL-lel adott site-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keres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– a </a:t>
            </a:r>
            <a:r>
              <a:rPr lang="hu-H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értelmező szótár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definíciója az adott szóra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&lt;URL&gt; – az adott URL-re vonatkozó információk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filetype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filetype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– csak a megadott típusú file-típusok között keres, például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jpg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&lt;URL&gt; – hasonló, ill. az adott URL-hez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logikailag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kapcsolódó site-ok listája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Stb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(csak példa,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amúgy nem kell semmire)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2007 májusában univerzális keresés, Google nemcsak a weblapok, hanem a videók, képek, hírek, blogok, térképek és könyvek között is keres.</a:t>
            </a:r>
          </a:p>
          <a:p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stb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73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Fejlesztői: Apple Inc.</a:t>
            </a:r>
            <a:r>
              <a:rPr lang="hu-HU" baseline="0" dirty="0" smtClean="0"/>
              <a:t> </a:t>
            </a:r>
          </a:p>
          <a:p>
            <a:r>
              <a:rPr lang="hu-HU" baseline="0" dirty="0" smtClean="0"/>
              <a:t>Egykor megjelent </a:t>
            </a:r>
            <a:r>
              <a:rPr lang="hu-HU" baseline="0" dirty="0" err="1" smtClean="0"/>
              <a:t>windowsra</a:t>
            </a:r>
            <a:r>
              <a:rPr lang="hu-HU" baseline="0" dirty="0" smtClean="0"/>
              <a:t> de hagyták mert igen</a:t>
            </a:r>
          </a:p>
          <a:p>
            <a:endParaRPr lang="hu-HU" baseline="0" dirty="0" smtClean="0"/>
          </a:p>
          <a:p>
            <a:r>
              <a:rPr lang="hu-HU" baseline="0" dirty="0" smtClean="0"/>
              <a:t>Első megjelenés: 2003. január 7.</a:t>
            </a:r>
          </a:p>
          <a:p>
            <a:endParaRPr lang="hu-HU" baseline="0" dirty="0" smtClean="0"/>
          </a:p>
          <a:p>
            <a:r>
              <a:rPr lang="hu-HU" baseline="0" dirty="0" smtClean="0"/>
              <a:t>Történet:</a:t>
            </a:r>
          </a:p>
          <a:p>
            <a:r>
              <a:rPr lang="hu-HU" baseline="0" dirty="0" smtClean="0"/>
              <a:t>Először Netscape </a:t>
            </a:r>
            <a:r>
              <a:rPr lang="hu-HU" baseline="0" dirty="0" err="1" smtClean="0"/>
              <a:t>navigator</a:t>
            </a:r>
            <a:r>
              <a:rPr lang="hu-HU" baseline="0" dirty="0" smtClean="0"/>
              <a:t>, utána Internet Explorer, ekkor már képes volt privát böngészésre ami nem jegyzi fel a cuccokat, vagyis </a:t>
            </a:r>
            <a:r>
              <a:rPr lang="hu-HU" baseline="0" dirty="0" err="1" smtClean="0"/>
              <a:t>incognito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mode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Nyelv: c++, </a:t>
            </a:r>
            <a:r>
              <a:rPr lang="hu-HU" baseline="0" dirty="0" err="1" smtClean="0"/>
              <a:t>objective</a:t>
            </a:r>
            <a:r>
              <a:rPr lang="hu-HU" baseline="0" dirty="0" smtClean="0"/>
              <a:t>-c</a:t>
            </a:r>
          </a:p>
          <a:p>
            <a:endParaRPr lang="hu-HU" baseline="0" dirty="0" smtClean="0"/>
          </a:p>
          <a:p>
            <a:r>
              <a:rPr lang="hu-HU" baseline="0" dirty="0" smtClean="0"/>
              <a:t>Motor: webkit, </a:t>
            </a:r>
            <a:r>
              <a:rPr lang="hu-HU" baseline="0" dirty="0" err="1" smtClean="0"/>
              <a:t>nitro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Legfrisseb kiadás: 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15.4</a:t>
            </a:r>
            <a:r>
              <a:rPr lang="hu-HU" dirty="0" smtClean="0"/>
              <a:t> (2022. január 21.)</a:t>
            </a:r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29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2A1FD-4408-4755-B9C9-403EF5A62CE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55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2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5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14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537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823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159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56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18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04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94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572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7627CD-218A-496E-B2AF-10AD4EA84AF1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B942C8C-D579-4D61-BC21-28461A82B5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426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Webb%C3%B6ng%C3%A9sz%C5%9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.wikipedia.org/wiki/Google_keres%C5%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Böngészők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Ohradka Gergő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507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2919" y="254195"/>
            <a:ext cx="9784080" cy="1508760"/>
          </a:xfrm>
        </p:spPr>
        <p:txBody>
          <a:bodyPr/>
          <a:lstStyle/>
          <a:p>
            <a:r>
              <a:rPr lang="hu-HU" dirty="0" smtClean="0"/>
              <a:t>Általános Információ a böngészőkről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/>
          <a:p>
            <a:r>
              <a:rPr lang="hu-HU" dirty="0" smtClean="0"/>
              <a:t>Mi is egy böngésző?</a:t>
            </a:r>
          </a:p>
          <a:p>
            <a:r>
              <a:rPr lang="hu-HU" dirty="0" smtClean="0"/>
              <a:t>Híres böngészők:</a:t>
            </a:r>
          </a:p>
          <a:p>
            <a:pPr lvl="1"/>
            <a:r>
              <a:rPr lang="hu-HU" dirty="0" smtClean="0"/>
              <a:t>Google</a:t>
            </a:r>
          </a:p>
          <a:p>
            <a:pPr lvl="1"/>
            <a:r>
              <a:rPr lang="hu-HU" dirty="0" err="1" smtClean="0"/>
              <a:t>Safari</a:t>
            </a:r>
            <a:endParaRPr lang="hu-HU" dirty="0" smtClean="0"/>
          </a:p>
          <a:p>
            <a:pPr lvl="1"/>
            <a:r>
              <a:rPr lang="hu-HU" dirty="0" smtClean="0"/>
              <a:t>Internet </a:t>
            </a:r>
            <a:r>
              <a:rPr lang="hu-HU" dirty="0" smtClean="0"/>
              <a:t>Explorer</a:t>
            </a:r>
            <a:endParaRPr lang="hu-HU" dirty="0" smtClean="0"/>
          </a:p>
          <a:p>
            <a:pPr lvl="1"/>
            <a:r>
              <a:rPr lang="hu-HU" dirty="0" err="1" smtClean="0"/>
              <a:t>Mozilla</a:t>
            </a:r>
            <a:r>
              <a:rPr lang="hu-HU" dirty="0" smtClean="0"/>
              <a:t> </a:t>
            </a:r>
            <a:r>
              <a:rPr lang="hu-HU" dirty="0" err="1" smtClean="0"/>
              <a:t>Firefox</a:t>
            </a:r>
            <a:endParaRPr lang="hu-HU" dirty="0" smtClean="0"/>
          </a:p>
          <a:p>
            <a:pPr lvl="1"/>
            <a:r>
              <a:rPr lang="hu-HU" dirty="0" smtClean="0"/>
              <a:t>Opera (GX)</a:t>
            </a:r>
          </a:p>
          <a:p>
            <a:pPr lvl="1"/>
            <a:r>
              <a:rPr lang="hu-HU" dirty="0" smtClean="0"/>
              <a:t>Bing</a:t>
            </a:r>
          </a:p>
          <a:p>
            <a:r>
              <a:rPr lang="hu-HU" dirty="0" smtClean="0"/>
              <a:t>Böngészők típusai:</a:t>
            </a:r>
          </a:p>
          <a:p>
            <a:pPr lvl="1"/>
            <a:r>
              <a:rPr lang="hu-HU" dirty="0" smtClean="0"/>
              <a:t>Karakteres</a:t>
            </a:r>
          </a:p>
          <a:p>
            <a:pPr lvl="1"/>
            <a:r>
              <a:rPr lang="hu-HU" dirty="0" smtClean="0"/>
              <a:t>Grafikus</a:t>
            </a:r>
          </a:p>
        </p:txBody>
      </p:sp>
    </p:spTree>
    <p:extLst>
      <p:ext uri="{BB962C8B-B14F-4D97-AF65-F5344CB8AC3E}">
        <p14:creationId xmlns:p14="http://schemas.microsoft.com/office/powerpoint/2010/main" val="257309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Google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Fejlesztői</a:t>
            </a:r>
          </a:p>
          <a:p>
            <a:r>
              <a:rPr lang="hu-HU" dirty="0" smtClean="0"/>
              <a:t>Legnépszerűbb a világon</a:t>
            </a:r>
          </a:p>
          <a:p>
            <a:r>
              <a:rPr lang="hu-HU" dirty="0" smtClean="0"/>
              <a:t>Keresési mechanizmus</a:t>
            </a:r>
          </a:p>
          <a:p>
            <a:r>
              <a:rPr lang="hu-HU" dirty="0" smtClean="0"/>
              <a:t>Kulcsszavakkal való keresés</a:t>
            </a:r>
          </a:p>
          <a:p>
            <a:r>
              <a:rPr lang="hu-HU" dirty="0" smtClean="0"/>
              <a:t>Fejlesztések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467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Safari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</a:t>
            </a:r>
            <a:r>
              <a:rPr lang="hu-HU" dirty="0" smtClean="0"/>
              <a:t>ejlesztői</a:t>
            </a:r>
          </a:p>
          <a:p>
            <a:r>
              <a:rPr lang="hu-HU" dirty="0" smtClean="0"/>
              <a:t>Első megjelenés</a:t>
            </a:r>
            <a:endParaRPr lang="hu-HU" dirty="0" smtClean="0"/>
          </a:p>
          <a:p>
            <a:r>
              <a:rPr lang="hu-HU" dirty="0" smtClean="0"/>
              <a:t>Története</a:t>
            </a:r>
          </a:p>
          <a:p>
            <a:r>
              <a:rPr lang="hu-HU" dirty="0" smtClean="0"/>
              <a:t>Programozási nyelv</a:t>
            </a:r>
          </a:p>
          <a:p>
            <a:r>
              <a:rPr lang="hu-HU" dirty="0" smtClean="0"/>
              <a:t>Motor</a:t>
            </a:r>
          </a:p>
          <a:p>
            <a:r>
              <a:rPr lang="hu-HU" dirty="0" smtClean="0"/>
              <a:t>Legfrissebb stabil kiadás 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35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Internet </a:t>
            </a:r>
            <a:r>
              <a:rPr lang="hu-HU" dirty="0" err="1" smtClean="0"/>
              <a:t>explorer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Fejlesztői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09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64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0" y="28067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smtClean="0"/>
              <a:t>Köszönöm a figyelmet!</a:t>
            </a:r>
            <a:endParaRPr lang="hu-HU" sz="5400" dirty="0"/>
          </a:p>
        </p:txBody>
      </p:sp>
    </p:spTree>
    <p:extLst>
      <p:ext uri="{BB962C8B-B14F-4D97-AF65-F5344CB8AC3E}">
        <p14:creationId xmlns:p14="http://schemas.microsoft.com/office/powerpoint/2010/main" val="352207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3"/>
              </a:rPr>
              <a:t>Böngészők</a:t>
            </a:r>
            <a:endParaRPr lang="hu-HU" dirty="0" smtClean="0"/>
          </a:p>
          <a:p>
            <a:r>
              <a:rPr lang="hu-HU" dirty="0" smtClean="0">
                <a:hlinkClick r:id="rId4"/>
              </a:rPr>
              <a:t>Google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7440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szomány">
  <a:themeElements>
    <a:clrScheme name="Paszomán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aszomán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aszomán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TM03090430[[fn=Sávos]]</Template>
  <TotalTime>69</TotalTime>
  <Words>472</Words>
  <Application>Microsoft Office PowerPoint</Application>
  <PresentationFormat>Szélesvásznú</PresentationFormat>
  <Paragraphs>86</Paragraphs>
  <Slides>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Paszomány</vt:lpstr>
      <vt:lpstr>Böngészők</vt:lpstr>
      <vt:lpstr>Általános Információ a böngészőkről</vt:lpstr>
      <vt:lpstr>Google</vt:lpstr>
      <vt:lpstr>Safari</vt:lpstr>
      <vt:lpstr>Internet explorer</vt:lpstr>
      <vt:lpstr>PowerPoint-bemutató</vt:lpstr>
      <vt:lpstr>PowerPoint-bemutató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Webdesigner</dc:title>
  <dc:creator>Ohradka Gergő</dc:creator>
  <cp:lastModifiedBy>Ohradka Gergő</cp:lastModifiedBy>
  <cp:revision>12</cp:revision>
  <dcterms:created xsi:type="dcterms:W3CDTF">2022-09-12T12:04:06Z</dcterms:created>
  <dcterms:modified xsi:type="dcterms:W3CDTF">2022-09-15T07:34:38Z</dcterms:modified>
</cp:coreProperties>
</file>