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2647" autoAdjust="0"/>
  </p:normalViewPr>
  <p:slideViewPr>
    <p:cSldViewPr snapToGrid="0">
      <p:cViewPr varScale="1">
        <p:scale>
          <a:sx n="66" d="100"/>
          <a:sy n="6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2EA9-608B-4C01-8DBF-3C008B862884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2A1FD-4408-4755-B9C9-403EF5A62C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1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egy böngésző?</a:t>
            </a:r>
          </a:p>
          <a:p>
            <a:r>
              <a:rPr lang="hu-HU" dirty="0" smtClean="0"/>
              <a:t>Programok melyekkel internetes</a:t>
            </a:r>
            <a:r>
              <a:rPr lang="hu-HU" baseline="0" dirty="0" smtClean="0"/>
              <a:t> tartalmakat lehet elérni, illetve szolgáltatásokat használni</a:t>
            </a:r>
          </a:p>
          <a:p>
            <a:endParaRPr lang="hu-HU" baseline="0" dirty="0" smtClean="0"/>
          </a:p>
          <a:p>
            <a:r>
              <a:rPr lang="hu-HU" baseline="0" dirty="0" smtClean="0"/>
              <a:t>Google: saját </a:t>
            </a:r>
            <a:r>
              <a:rPr lang="hu-HU" baseline="0" dirty="0" err="1" smtClean="0"/>
              <a:t>search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leghíresebb a világon, elérhető minden platformon kivéve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/</a:t>
            </a:r>
            <a:r>
              <a:rPr lang="hu-HU" baseline="0" dirty="0" err="1" smtClean="0"/>
              <a:t>iOS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err="1" smtClean="0"/>
              <a:t>Safari</a:t>
            </a:r>
            <a:r>
              <a:rPr lang="hu-HU" baseline="0" dirty="0" smtClean="0"/>
              <a:t>: saját </a:t>
            </a:r>
            <a:r>
              <a:rPr lang="hu-HU" baseline="0" dirty="0" err="1" smtClean="0"/>
              <a:t>search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/</a:t>
            </a:r>
            <a:r>
              <a:rPr lang="hu-HU" baseline="0" dirty="0" err="1" smtClean="0"/>
              <a:t>iOS</a:t>
            </a:r>
            <a:r>
              <a:rPr lang="hu-HU" baseline="0" dirty="0" smtClean="0"/>
              <a:t> speciális böngészője</a:t>
            </a:r>
          </a:p>
          <a:p>
            <a:endParaRPr lang="hu-HU" baseline="0" dirty="0" smtClean="0"/>
          </a:p>
          <a:p>
            <a:r>
              <a:rPr lang="hu-HU" baseline="0" dirty="0" smtClean="0"/>
              <a:t>Internet Explorer: ma már a </a:t>
            </a:r>
            <a:r>
              <a:rPr lang="hu-HU" baseline="0" dirty="0" err="1" smtClean="0"/>
              <a:t>windows</a:t>
            </a:r>
            <a:r>
              <a:rPr lang="hu-HU" baseline="0" dirty="0" smtClean="0"/>
              <a:t> egy része, alap böngésző volt, egy időben a legelterjedtebb a világon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Mozilla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Mozilla</a:t>
            </a:r>
            <a:r>
              <a:rPr lang="hu-HU" baseline="0" dirty="0" smtClean="0"/>
              <a:t> Alapítvány fejleszti, nyílt forráskódú, </a:t>
            </a:r>
            <a:r>
              <a:rPr lang="hu-HU" baseline="0" dirty="0" err="1" smtClean="0"/>
              <a:t>Gecko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Opera: Opera Software fejleszti, norvég cég, először </a:t>
            </a:r>
            <a:r>
              <a:rPr lang="hu-HU" baseline="0" dirty="0" err="1" smtClean="0"/>
              <a:t>Presto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utána pedig </a:t>
            </a:r>
            <a:r>
              <a:rPr lang="hu-HU" baseline="0" dirty="0" err="1" smtClean="0"/>
              <a:t>Blink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Bing: Google riválisa, Microsoft fejlesztette ki, 2. leghíresebb a világon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Böngészők típusai:</a:t>
            </a:r>
          </a:p>
          <a:p>
            <a:r>
              <a:rPr lang="hu-HU" baseline="0" dirty="0" smtClean="0"/>
              <a:t>Karakteres: konzolos felület, </a:t>
            </a:r>
            <a:r>
              <a:rPr lang="hu-HU" baseline="0" dirty="0" err="1" smtClean="0"/>
              <a:t>html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xml</a:t>
            </a:r>
            <a:r>
              <a:rPr lang="hu-HU" baseline="0" dirty="0" smtClean="0"/>
              <a:t> tartalmat tudnak értelmezni </a:t>
            </a:r>
          </a:p>
          <a:p>
            <a:r>
              <a:rPr lang="hu-HU" baseline="0" dirty="0" smtClean="0"/>
              <a:t>Grafikus: nagymennyiségben ezt használja mindenki, képeket, videókat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 képesek megjeleníteni.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46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2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5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14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3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6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1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0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9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7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42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Webb%C3%B6ng%C3%A9sz%C5%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Böngészők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Ohradka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919" y="254195"/>
            <a:ext cx="9784080" cy="1508760"/>
          </a:xfrm>
        </p:spPr>
        <p:txBody>
          <a:bodyPr/>
          <a:lstStyle/>
          <a:p>
            <a:r>
              <a:rPr lang="hu-HU" dirty="0" smtClean="0"/>
              <a:t>Általános Információ a </a:t>
            </a:r>
            <a:r>
              <a:rPr lang="hu-HU" dirty="0" smtClean="0"/>
              <a:t>böngészőkről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hu-HU" dirty="0" smtClean="0"/>
              <a:t>Mi is egy böngésző?</a:t>
            </a:r>
          </a:p>
          <a:p>
            <a:r>
              <a:rPr lang="hu-HU" dirty="0" smtClean="0"/>
              <a:t>Híres böngészők:</a:t>
            </a:r>
          </a:p>
          <a:p>
            <a:pPr lvl="1"/>
            <a:r>
              <a:rPr lang="hu-HU" dirty="0" smtClean="0"/>
              <a:t>Google</a:t>
            </a:r>
          </a:p>
          <a:p>
            <a:pPr lvl="1"/>
            <a:r>
              <a:rPr lang="hu-HU" dirty="0" err="1" smtClean="0"/>
              <a:t>Safari</a:t>
            </a:r>
            <a:endParaRPr lang="hu-HU" dirty="0" smtClean="0"/>
          </a:p>
          <a:p>
            <a:pPr lvl="1"/>
            <a:r>
              <a:rPr lang="hu-HU" dirty="0" smtClean="0"/>
              <a:t>Internet Explorer</a:t>
            </a:r>
          </a:p>
          <a:p>
            <a:pPr lvl="1"/>
            <a:r>
              <a:rPr lang="hu-HU" dirty="0" err="1" smtClean="0"/>
              <a:t>Mozilla</a:t>
            </a:r>
            <a:r>
              <a:rPr lang="hu-HU" dirty="0" smtClean="0"/>
              <a:t> </a:t>
            </a:r>
            <a:r>
              <a:rPr lang="hu-HU" dirty="0" err="1" smtClean="0"/>
              <a:t>Firefox</a:t>
            </a:r>
            <a:endParaRPr lang="hu-HU" dirty="0" smtClean="0"/>
          </a:p>
          <a:p>
            <a:pPr lvl="1"/>
            <a:r>
              <a:rPr lang="hu-HU" dirty="0" smtClean="0"/>
              <a:t>Opera (GX)</a:t>
            </a:r>
          </a:p>
          <a:p>
            <a:pPr lvl="1"/>
            <a:r>
              <a:rPr lang="hu-HU" dirty="0" smtClean="0"/>
              <a:t>Bing</a:t>
            </a:r>
          </a:p>
          <a:p>
            <a:r>
              <a:rPr lang="hu-HU" dirty="0" smtClean="0"/>
              <a:t>Böngészők típusai:</a:t>
            </a:r>
          </a:p>
          <a:p>
            <a:pPr lvl="1"/>
            <a:r>
              <a:rPr lang="hu-HU" dirty="0" smtClean="0"/>
              <a:t>Karakteres</a:t>
            </a:r>
          </a:p>
          <a:p>
            <a:pPr lvl="1"/>
            <a:r>
              <a:rPr lang="hu-HU" dirty="0" smtClean="0"/>
              <a:t>Grafikus</a:t>
            </a:r>
          </a:p>
        </p:txBody>
      </p:sp>
    </p:spTree>
    <p:extLst>
      <p:ext uri="{BB962C8B-B14F-4D97-AF65-F5344CB8AC3E}">
        <p14:creationId xmlns:p14="http://schemas.microsoft.com/office/powerpoint/2010/main" val="25730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467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5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0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6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35220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3"/>
              </a:rPr>
              <a:t>böngészők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44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zomány">
  <a:themeElements>
    <a:clrScheme name="Paszomán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zomán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zomán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TM03090430[[fn=Sávos]]</Template>
  <TotalTime>40</TotalTime>
  <Words>169</Words>
  <Application>Microsoft Office PowerPoint</Application>
  <PresentationFormat>Szélesvásznú</PresentationFormat>
  <Paragraphs>38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Paszomány</vt:lpstr>
      <vt:lpstr>Böngészők</vt:lpstr>
      <vt:lpstr>Általános Információ a böngészőkről</vt:lpstr>
      <vt:lpstr>PowerPoint-bemutató</vt:lpstr>
      <vt:lpstr>PowerPoint-bemutató</vt:lpstr>
      <vt:lpstr>PowerPoint-bemutató</vt:lpstr>
      <vt:lpstr>PowerPoint-bemutató</vt:lpstr>
      <vt:lpstr>PowerPoint-bemutató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Webdesigner</dc:title>
  <dc:creator>Ohradka Gergő</dc:creator>
  <cp:lastModifiedBy>Ohradka Gergő</cp:lastModifiedBy>
  <cp:revision>8</cp:revision>
  <dcterms:created xsi:type="dcterms:W3CDTF">2022-09-12T12:04:06Z</dcterms:created>
  <dcterms:modified xsi:type="dcterms:W3CDTF">2022-09-14T06:43:39Z</dcterms:modified>
</cp:coreProperties>
</file>