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5F1F-4A18-4214-80A1-E921C15DEAEA}" v="51" dt="2023-06-13T22:37:21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ér Bence" userId="4d96f8ba-3497-49d6-8367-98dddb13d2ce" providerId="ADAL" clId="{03F25F1F-4A18-4214-80A1-E921C15DEAEA}"/>
    <pc:docChg chg="undo redo custSel addSld modSld">
      <pc:chgData name="Vér Bence" userId="4d96f8ba-3497-49d6-8367-98dddb13d2ce" providerId="ADAL" clId="{03F25F1F-4A18-4214-80A1-E921C15DEAEA}" dt="2023-06-13T22:39:06.888" v="1183" actId="20577"/>
      <pc:docMkLst>
        <pc:docMk/>
      </pc:docMkLst>
      <pc:sldChg chg="modSp mod">
        <pc:chgData name="Vér Bence" userId="4d96f8ba-3497-49d6-8367-98dddb13d2ce" providerId="ADAL" clId="{03F25F1F-4A18-4214-80A1-E921C15DEAEA}" dt="2023-06-13T20:42:05.134" v="38" actId="20577"/>
        <pc:sldMkLst>
          <pc:docMk/>
          <pc:sldMk cId="2769766679" sldId="260"/>
        </pc:sldMkLst>
        <pc:spChg chg="mod">
          <ac:chgData name="Vér Bence" userId="4d96f8ba-3497-49d6-8367-98dddb13d2ce" providerId="ADAL" clId="{03F25F1F-4A18-4214-80A1-E921C15DEAEA}" dt="2023-06-13T20:42:05.134" v="38" actId="20577"/>
          <ac:spMkLst>
            <pc:docMk/>
            <pc:sldMk cId="2769766679" sldId="260"/>
            <ac:spMk id="9" creationId="{E10A6DC2-ED44-F8E9-E46F-B4705CF0808E}"/>
          </ac:spMkLst>
        </pc:spChg>
        <pc:picChg chg="mod">
          <ac:chgData name="Vér Bence" userId="4d96f8ba-3497-49d6-8367-98dddb13d2ce" providerId="ADAL" clId="{03F25F1F-4A18-4214-80A1-E921C15DEAEA}" dt="2023-06-13T20:41:36.807" v="29" actId="1076"/>
          <ac:picMkLst>
            <pc:docMk/>
            <pc:sldMk cId="2769766679" sldId="260"/>
            <ac:picMk id="5" creationId="{73FECE57-27E2-49C3-C5C4-A279BBDA70B5}"/>
          </ac:picMkLst>
        </pc:picChg>
      </pc:sldChg>
      <pc:sldChg chg="addSp delSp modSp new mod">
        <pc:chgData name="Vér Bence" userId="4d96f8ba-3497-49d6-8367-98dddb13d2ce" providerId="ADAL" clId="{03F25F1F-4A18-4214-80A1-E921C15DEAEA}" dt="2023-06-13T21:20:23.731" v="236" actId="1076"/>
        <pc:sldMkLst>
          <pc:docMk/>
          <pc:sldMk cId="662505729" sldId="261"/>
        </pc:sldMkLst>
        <pc:spChg chg="mod">
          <ac:chgData name="Vér Bence" userId="4d96f8ba-3497-49d6-8367-98dddb13d2ce" providerId="ADAL" clId="{03F25F1F-4A18-4214-80A1-E921C15DEAEA}" dt="2023-06-13T20:40:06.036" v="9" actId="2711"/>
          <ac:spMkLst>
            <pc:docMk/>
            <pc:sldMk cId="662505729" sldId="261"/>
            <ac:spMk id="2" creationId="{C0201E2F-98C4-1C8A-E578-963CE3B2101A}"/>
          </ac:spMkLst>
        </pc:spChg>
        <pc:spChg chg="del">
          <ac:chgData name="Vér Bence" userId="4d96f8ba-3497-49d6-8367-98dddb13d2ce" providerId="ADAL" clId="{03F25F1F-4A18-4214-80A1-E921C15DEAEA}" dt="2023-06-13T20:40:44.288" v="10" actId="478"/>
          <ac:spMkLst>
            <pc:docMk/>
            <pc:sldMk cId="662505729" sldId="261"/>
            <ac:spMk id="3" creationId="{02EF58DA-E645-821D-6285-9FD9BC486B7A}"/>
          </ac:spMkLst>
        </pc:spChg>
        <pc:spChg chg="add mod">
          <ac:chgData name="Vér Bence" userId="4d96f8ba-3497-49d6-8367-98dddb13d2ce" providerId="ADAL" clId="{03F25F1F-4A18-4214-80A1-E921C15DEAEA}" dt="2023-06-13T21:20:23.023" v="235" actId="1076"/>
          <ac:spMkLst>
            <pc:docMk/>
            <pc:sldMk cId="662505729" sldId="261"/>
            <ac:spMk id="6" creationId="{13BE4390-FD64-6C42-5270-E7677349DAFD}"/>
          </ac:spMkLst>
        </pc:spChg>
        <pc:spChg chg="add mod">
          <ac:chgData name="Vér Bence" userId="4d96f8ba-3497-49d6-8367-98dddb13d2ce" providerId="ADAL" clId="{03F25F1F-4A18-4214-80A1-E921C15DEAEA}" dt="2023-06-13T21:20:21.725" v="232" actId="1076"/>
          <ac:spMkLst>
            <pc:docMk/>
            <pc:sldMk cId="662505729" sldId="261"/>
            <ac:spMk id="9" creationId="{14BA7C51-D66F-795B-973D-F7870695D726}"/>
          </ac:spMkLst>
        </pc:spChg>
        <pc:picChg chg="add mod">
          <ac:chgData name="Vér Bence" userId="4d96f8ba-3497-49d6-8367-98dddb13d2ce" providerId="ADAL" clId="{03F25F1F-4A18-4214-80A1-E921C15DEAEA}" dt="2023-06-13T21:20:23.731" v="236" actId="1076"/>
          <ac:picMkLst>
            <pc:docMk/>
            <pc:sldMk cId="662505729" sldId="261"/>
            <ac:picMk id="5" creationId="{0D6E6F3A-696E-DB36-EE3B-AEFE7784D481}"/>
          </ac:picMkLst>
        </pc:picChg>
        <pc:picChg chg="add mod">
          <ac:chgData name="Vér Bence" userId="4d96f8ba-3497-49d6-8367-98dddb13d2ce" providerId="ADAL" clId="{03F25F1F-4A18-4214-80A1-E921C15DEAEA}" dt="2023-06-13T21:20:21.725" v="232" actId="1076"/>
          <ac:picMkLst>
            <pc:docMk/>
            <pc:sldMk cId="662505729" sldId="261"/>
            <ac:picMk id="8" creationId="{870B478D-7E9E-D3D1-7E10-AA8BA9381AB7}"/>
          </ac:picMkLst>
        </pc:picChg>
      </pc:sldChg>
      <pc:sldChg chg="addSp delSp modSp new mod">
        <pc:chgData name="Vér Bence" userId="4d96f8ba-3497-49d6-8367-98dddb13d2ce" providerId="ADAL" clId="{03F25F1F-4A18-4214-80A1-E921C15DEAEA}" dt="2023-06-13T21:33:18.614" v="416" actId="1076"/>
        <pc:sldMkLst>
          <pc:docMk/>
          <pc:sldMk cId="349279924" sldId="262"/>
        </pc:sldMkLst>
        <pc:spChg chg="mod">
          <ac:chgData name="Vér Bence" userId="4d96f8ba-3497-49d6-8367-98dddb13d2ce" providerId="ADAL" clId="{03F25F1F-4A18-4214-80A1-E921C15DEAEA}" dt="2023-06-13T20:47:47.419" v="102" actId="2711"/>
          <ac:spMkLst>
            <pc:docMk/>
            <pc:sldMk cId="349279924" sldId="262"/>
            <ac:spMk id="2" creationId="{4D08B523-BEB4-74A0-0CEA-656B8824FA56}"/>
          </ac:spMkLst>
        </pc:spChg>
        <pc:spChg chg="del">
          <ac:chgData name="Vér Bence" userId="4d96f8ba-3497-49d6-8367-98dddb13d2ce" providerId="ADAL" clId="{03F25F1F-4A18-4214-80A1-E921C15DEAEA}" dt="2023-06-13T20:47:49.089" v="103" actId="478"/>
          <ac:spMkLst>
            <pc:docMk/>
            <pc:sldMk cId="349279924" sldId="262"/>
            <ac:spMk id="3" creationId="{75F7710E-B9C7-141E-023D-D6EBB7752224}"/>
          </ac:spMkLst>
        </pc:spChg>
        <pc:spChg chg="add mod">
          <ac:chgData name="Vér Bence" userId="4d96f8ba-3497-49d6-8367-98dddb13d2ce" providerId="ADAL" clId="{03F25F1F-4A18-4214-80A1-E921C15DEAEA}" dt="2023-06-13T21:19:43.873" v="224" actId="1076"/>
          <ac:spMkLst>
            <pc:docMk/>
            <pc:sldMk cId="349279924" sldId="262"/>
            <ac:spMk id="10" creationId="{0D680711-44CD-6A60-34A9-EF2540FEB242}"/>
          </ac:spMkLst>
        </pc:spChg>
        <pc:spChg chg="add mod">
          <ac:chgData name="Vér Bence" userId="4d96f8ba-3497-49d6-8367-98dddb13d2ce" providerId="ADAL" clId="{03F25F1F-4A18-4214-80A1-E921C15DEAEA}" dt="2023-06-13T20:52:50.861" v="191" actId="20577"/>
          <ac:spMkLst>
            <pc:docMk/>
            <pc:sldMk cId="349279924" sldId="262"/>
            <ac:spMk id="11" creationId="{F08AE2BE-BFE3-C8E7-5E45-338A301DC59A}"/>
          </ac:spMkLst>
        </pc:spChg>
        <pc:spChg chg="add mod">
          <ac:chgData name="Vér Bence" userId="4d96f8ba-3497-49d6-8367-98dddb13d2ce" providerId="ADAL" clId="{03F25F1F-4A18-4214-80A1-E921C15DEAEA}" dt="2023-06-13T20:53:44.929" v="221" actId="1076"/>
          <ac:spMkLst>
            <pc:docMk/>
            <pc:sldMk cId="349279924" sldId="262"/>
            <ac:spMk id="12" creationId="{0D743531-D72B-F403-13CE-89E4D8CC21C2}"/>
          </ac:spMkLst>
        </pc:spChg>
        <pc:picChg chg="add mod">
          <ac:chgData name="Vér Bence" userId="4d96f8ba-3497-49d6-8367-98dddb13d2ce" providerId="ADAL" clId="{03F25F1F-4A18-4214-80A1-E921C15DEAEA}" dt="2023-06-13T21:19:43.873" v="224" actId="1076"/>
          <ac:picMkLst>
            <pc:docMk/>
            <pc:sldMk cId="349279924" sldId="262"/>
            <ac:picMk id="5" creationId="{6560FB93-44A2-533C-EF98-C4F25EAD819B}"/>
          </ac:picMkLst>
        </pc:picChg>
        <pc:picChg chg="add mod">
          <ac:chgData name="Vér Bence" userId="4d96f8ba-3497-49d6-8367-98dddb13d2ce" providerId="ADAL" clId="{03F25F1F-4A18-4214-80A1-E921C15DEAEA}" dt="2023-06-13T20:50:14.941" v="126" actId="1076"/>
          <ac:picMkLst>
            <pc:docMk/>
            <pc:sldMk cId="349279924" sldId="262"/>
            <ac:picMk id="7" creationId="{ED849AA5-17B2-3315-7B7C-787A7AD07E4B}"/>
          </ac:picMkLst>
        </pc:picChg>
        <pc:picChg chg="add mod">
          <ac:chgData name="Vér Bence" userId="4d96f8ba-3497-49d6-8367-98dddb13d2ce" providerId="ADAL" clId="{03F25F1F-4A18-4214-80A1-E921C15DEAEA}" dt="2023-06-13T20:53:18.806" v="193" actId="1076"/>
          <ac:picMkLst>
            <pc:docMk/>
            <pc:sldMk cId="349279924" sldId="262"/>
            <ac:picMk id="9" creationId="{13350C63-BB29-515E-9E2A-544BDAB86962}"/>
          </ac:picMkLst>
        </pc:picChg>
        <pc:cxnChg chg="add mod">
          <ac:chgData name="Vér Bence" userId="4d96f8ba-3497-49d6-8367-98dddb13d2ce" providerId="ADAL" clId="{03F25F1F-4A18-4214-80A1-E921C15DEAEA}" dt="2023-06-13T21:32:52.052" v="412" actId="1076"/>
          <ac:cxnSpMkLst>
            <pc:docMk/>
            <pc:sldMk cId="349279924" sldId="262"/>
            <ac:cxnSpMk id="13" creationId="{9C082DCD-09FF-2E4B-6DF6-AE7303DFA023}"/>
          </ac:cxnSpMkLst>
        </pc:cxnChg>
        <pc:cxnChg chg="add mod">
          <ac:chgData name="Vér Bence" userId="4d96f8ba-3497-49d6-8367-98dddb13d2ce" providerId="ADAL" clId="{03F25F1F-4A18-4214-80A1-E921C15DEAEA}" dt="2023-06-13T21:33:18.614" v="416" actId="1076"/>
          <ac:cxnSpMkLst>
            <pc:docMk/>
            <pc:sldMk cId="349279924" sldId="262"/>
            <ac:cxnSpMk id="15" creationId="{1B4810AD-C8F3-D244-52D4-26110FEBF598}"/>
          </ac:cxnSpMkLst>
        </pc:cxnChg>
      </pc:sldChg>
      <pc:sldChg chg="addSp delSp modSp new mod">
        <pc:chgData name="Vér Bence" userId="4d96f8ba-3497-49d6-8367-98dddb13d2ce" providerId="ADAL" clId="{03F25F1F-4A18-4214-80A1-E921C15DEAEA}" dt="2023-06-13T21:39:03.024" v="516" actId="20577"/>
        <pc:sldMkLst>
          <pc:docMk/>
          <pc:sldMk cId="1743033550" sldId="263"/>
        </pc:sldMkLst>
        <pc:spChg chg="mod">
          <ac:chgData name="Vér Bence" userId="4d96f8ba-3497-49d6-8367-98dddb13d2ce" providerId="ADAL" clId="{03F25F1F-4A18-4214-80A1-E921C15DEAEA}" dt="2023-06-13T21:35:53.917" v="425" actId="2711"/>
          <ac:spMkLst>
            <pc:docMk/>
            <pc:sldMk cId="1743033550" sldId="263"/>
            <ac:spMk id="2" creationId="{11EB35FD-F722-B74B-6524-065BFBE47D77}"/>
          </ac:spMkLst>
        </pc:spChg>
        <pc:spChg chg="del">
          <ac:chgData name="Vér Bence" userId="4d96f8ba-3497-49d6-8367-98dddb13d2ce" providerId="ADAL" clId="{03F25F1F-4A18-4214-80A1-E921C15DEAEA}" dt="2023-06-13T21:35:56.538" v="426" actId="478"/>
          <ac:spMkLst>
            <pc:docMk/>
            <pc:sldMk cId="1743033550" sldId="263"/>
            <ac:spMk id="3" creationId="{F7CA1398-B42A-0CBE-57E0-D4CFFA01EC90}"/>
          </ac:spMkLst>
        </pc:spChg>
        <pc:spChg chg="add mod">
          <ac:chgData name="Vér Bence" userId="4d96f8ba-3497-49d6-8367-98dddb13d2ce" providerId="ADAL" clId="{03F25F1F-4A18-4214-80A1-E921C15DEAEA}" dt="2023-06-13T21:36:34.358" v="461" actId="20577"/>
          <ac:spMkLst>
            <pc:docMk/>
            <pc:sldMk cId="1743033550" sldId="263"/>
            <ac:spMk id="6" creationId="{5DC78133-71B3-8A8C-D697-D588808AB9B5}"/>
          </ac:spMkLst>
        </pc:spChg>
        <pc:spChg chg="add mod">
          <ac:chgData name="Vér Bence" userId="4d96f8ba-3497-49d6-8367-98dddb13d2ce" providerId="ADAL" clId="{03F25F1F-4A18-4214-80A1-E921C15DEAEA}" dt="2023-06-13T21:37:54.380" v="479" actId="20577"/>
          <ac:spMkLst>
            <pc:docMk/>
            <pc:sldMk cId="1743033550" sldId="263"/>
            <ac:spMk id="9" creationId="{28954677-3CA9-5ED4-A374-1A7E2E66A069}"/>
          </ac:spMkLst>
        </pc:spChg>
        <pc:spChg chg="add mod">
          <ac:chgData name="Vér Bence" userId="4d96f8ba-3497-49d6-8367-98dddb13d2ce" providerId="ADAL" clId="{03F25F1F-4A18-4214-80A1-E921C15DEAEA}" dt="2023-06-13T21:39:03.024" v="516" actId="20577"/>
          <ac:spMkLst>
            <pc:docMk/>
            <pc:sldMk cId="1743033550" sldId="263"/>
            <ac:spMk id="16" creationId="{8F2FC956-EF33-0A71-0996-A3435241EFB7}"/>
          </ac:spMkLst>
        </pc:spChg>
        <pc:picChg chg="add mod">
          <ac:chgData name="Vér Bence" userId="4d96f8ba-3497-49d6-8367-98dddb13d2ce" providerId="ADAL" clId="{03F25F1F-4A18-4214-80A1-E921C15DEAEA}" dt="2023-06-13T21:36:12.478" v="431" actId="1076"/>
          <ac:picMkLst>
            <pc:docMk/>
            <pc:sldMk cId="1743033550" sldId="263"/>
            <ac:picMk id="5" creationId="{17788351-E380-B49E-C853-542609E8BD36}"/>
          </ac:picMkLst>
        </pc:picChg>
        <pc:picChg chg="add mod">
          <ac:chgData name="Vér Bence" userId="4d96f8ba-3497-49d6-8367-98dddb13d2ce" providerId="ADAL" clId="{03F25F1F-4A18-4214-80A1-E921C15DEAEA}" dt="2023-06-13T21:37:41.477" v="467" actId="1076"/>
          <ac:picMkLst>
            <pc:docMk/>
            <pc:sldMk cId="1743033550" sldId="263"/>
            <ac:picMk id="8" creationId="{0BA1E7F5-3711-62FD-45E4-22783594A8C8}"/>
          </ac:picMkLst>
        </pc:picChg>
        <pc:picChg chg="add mod">
          <ac:chgData name="Vér Bence" userId="4d96f8ba-3497-49d6-8367-98dddb13d2ce" providerId="ADAL" clId="{03F25F1F-4A18-4214-80A1-E921C15DEAEA}" dt="2023-06-13T21:38:37.649" v="490" actId="1076"/>
          <ac:picMkLst>
            <pc:docMk/>
            <pc:sldMk cId="1743033550" sldId="263"/>
            <ac:picMk id="15" creationId="{CF18A994-0072-BA15-00CD-3D304578B45E}"/>
          </ac:picMkLst>
        </pc:picChg>
        <pc:cxnChg chg="add mod">
          <ac:chgData name="Vér Bence" userId="4d96f8ba-3497-49d6-8367-98dddb13d2ce" providerId="ADAL" clId="{03F25F1F-4A18-4214-80A1-E921C15DEAEA}" dt="2023-06-13T21:38:04.747" v="482" actId="14100"/>
          <ac:cxnSpMkLst>
            <pc:docMk/>
            <pc:sldMk cId="1743033550" sldId="263"/>
            <ac:cxnSpMk id="10" creationId="{EB9BD985-BC79-AC4B-BA17-FB75CFCF16D4}"/>
          </ac:cxnSpMkLst>
        </pc:cxnChg>
        <pc:cxnChg chg="add mod">
          <ac:chgData name="Vér Bence" userId="4d96f8ba-3497-49d6-8367-98dddb13d2ce" providerId="ADAL" clId="{03F25F1F-4A18-4214-80A1-E921C15DEAEA}" dt="2023-06-13T21:38:10.247" v="485" actId="14100"/>
          <ac:cxnSpMkLst>
            <pc:docMk/>
            <pc:sldMk cId="1743033550" sldId="263"/>
            <ac:cxnSpMk id="12" creationId="{82A580F4-39C7-9DC4-3B82-815E689B06FB}"/>
          </ac:cxnSpMkLst>
        </pc:cxnChg>
      </pc:sldChg>
      <pc:sldChg chg="addSp delSp modSp new mod">
        <pc:chgData name="Vér Bence" userId="4d96f8ba-3497-49d6-8367-98dddb13d2ce" providerId="ADAL" clId="{03F25F1F-4A18-4214-80A1-E921C15DEAEA}" dt="2023-06-13T21:31:44.128" v="401" actId="1076"/>
        <pc:sldMkLst>
          <pc:docMk/>
          <pc:sldMk cId="3313281372" sldId="264"/>
        </pc:sldMkLst>
        <pc:spChg chg="mod">
          <ac:chgData name="Vér Bence" userId="4d96f8ba-3497-49d6-8367-98dddb13d2ce" providerId="ADAL" clId="{03F25F1F-4A18-4214-80A1-E921C15DEAEA}" dt="2023-06-13T21:21:11.687" v="248" actId="2711"/>
          <ac:spMkLst>
            <pc:docMk/>
            <pc:sldMk cId="3313281372" sldId="264"/>
            <ac:spMk id="2" creationId="{708E8172-B64B-76F5-2197-184F05F2B607}"/>
          </ac:spMkLst>
        </pc:spChg>
        <pc:spChg chg="del">
          <ac:chgData name="Vér Bence" userId="4d96f8ba-3497-49d6-8367-98dddb13d2ce" providerId="ADAL" clId="{03F25F1F-4A18-4214-80A1-E921C15DEAEA}" dt="2023-06-13T21:21:14.004" v="249" actId="478"/>
          <ac:spMkLst>
            <pc:docMk/>
            <pc:sldMk cId="3313281372" sldId="264"/>
            <ac:spMk id="3" creationId="{90AF2F5F-5495-FF7D-EC46-F6B36AACEDB6}"/>
          </ac:spMkLst>
        </pc:spChg>
        <pc:spChg chg="add mod">
          <ac:chgData name="Vér Bence" userId="4d96f8ba-3497-49d6-8367-98dddb13d2ce" providerId="ADAL" clId="{03F25F1F-4A18-4214-80A1-E921C15DEAEA}" dt="2023-06-13T21:22:15.148" v="285" actId="20577"/>
          <ac:spMkLst>
            <pc:docMk/>
            <pc:sldMk cId="3313281372" sldId="264"/>
            <ac:spMk id="6" creationId="{B3153437-C7DD-9182-EAB9-E7A7B397798F}"/>
          </ac:spMkLst>
        </pc:spChg>
        <pc:spChg chg="add mod">
          <ac:chgData name="Vér Bence" userId="4d96f8ba-3497-49d6-8367-98dddb13d2ce" providerId="ADAL" clId="{03F25F1F-4A18-4214-80A1-E921C15DEAEA}" dt="2023-06-13T21:23:52.691" v="336" actId="20577"/>
          <ac:spMkLst>
            <pc:docMk/>
            <pc:sldMk cId="3313281372" sldId="264"/>
            <ac:spMk id="8" creationId="{44CE41A5-42EA-749C-F212-791452A8F7BF}"/>
          </ac:spMkLst>
        </pc:spChg>
        <pc:picChg chg="add mod">
          <ac:chgData name="Vér Bence" userId="4d96f8ba-3497-49d6-8367-98dddb13d2ce" providerId="ADAL" clId="{03F25F1F-4A18-4214-80A1-E921C15DEAEA}" dt="2023-06-13T21:21:51.370" v="254" actId="1076"/>
          <ac:picMkLst>
            <pc:docMk/>
            <pc:sldMk cId="3313281372" sldId="264"/>
            <ac:picMk id="5" creationId="{B7B3FE4E-E522-3720-BD5F-3E51C09A98D6}"/>
          </ac:picMkLst>
        </pc:picChg>
        <pc:picChg chg="add mod">
          <ac:chgData name="Vér Bence" userId="4d96f8ba-3497-49d6-8367-98dddb13d2ce" providerId="ADAL" clId="{03F25F1F-4A18-4214-80A1-E921C15DEAEA}" dt="2023-06-13T21:23:15.154" v="290" actId="1076"/>
          <ac:picMkLst>
            <pc:docMk/>
            <pc:sldMk cId="3313281372" sldId="264"/>
            <ac:picMk id="7" creationId="{C55ADE4D-59FF-1A56-12D5-59A675A44B41}"/>
          </ac:picMkLst>
        </pc:picChg>
        <pc:cxnChg chg="add mod">
          <ac:chgData name="Vér Bence" userId="4d96f8ba-3497-49d6-8367-98dddb13d2ce" providerId="ADAL" clId="{03F25F1F-4A18-4214-80A1-E921C15DEAEA}" dt="2023-06-13T21:31:44.128" v="401" actId="1076"/>
          <ac:cxnSpMkLst>
            <pc:docMk/>
            <pc:sldMk cId="3313281372" sldId="264"/>
            <ac:cxnSpMk id="9" creationId="{837037E6-B5B4-ABCA-6F2B-1C92CBC13301}"/>
          </ac:cxnSpMkLst>
        </pc:cxnChg>
      </pc:sldChg>
      <pc:sldChg chg="addSp delSp modSp new mod">
        <pc:chgData name="Vér Bence" userId="4d96f8ba-3497-49d6-8367-98dddb13d2ce" providerId="ADAL" clId="{03F25F1F-4A18-4214-80A1-E921C15DEAEA}" dt="2023-06-13T21:32:27.453" v="407" actId="1076"/>
        <pc:sldMkLst>
          <pc:docMk/>
          <pc:sldMk cId="1380783911" sldId="265"/>
        </pc:sldMkLst>
        <pc:spChg chg="mod">
          <ac:chgData name="Vér Bence" userId="4d96f8ba-3497-49d6-8367-98dddb13d2ce" providerId="ADAL" clId="{03F25F1F-4A18-4214-80A1-E921C15DEAEA}" dt="2023-06-13T21:24:05.402" v="348" actId="20577"/>
          <ac:spMkLst>
            <pc:docMk/>
            <pc:sldMk cId="1380783911" sldId="265"/>
            <ac:spMk id="2" creationId="{DD8BC08E-6AF6-6C3E-63A2-1A5BC75AD80B}"/>
          </ac:spMkLst>
        </pc:spChg>
        <pc:spChg chg="del">
          <ac:chgData name="Vér Bence" userId="4d96f8ba-3497-49d6-8367-98dddb13d2ce" providerId="ADAL" clId="{03F25F1F-4A18-4214-80A1-E921C15DEAEA}" dt="2023-06-13T21:24:10.040" v="349" actId="478"/>
          <ac:spMkLst>
            <pc:docMk/>
            <pc:sldMk cId="1380783911" sldId="265"/>
            <ac:spMk id="3" creationId="{79E670FB-7FF8-FBB8-9C36-075C1DF3D0D7}"/>
          </ac:spMkLst>
        </pc:spChg>
        <pc:spChg chg="add mod">
          <ac:chgData name="Vér Bence" userId="4d96f8ba-3497-49d6-8367-98dddb13d2ce" providerId="ADAL" clId="{03F25F1F-4A18-4214-80A1-E921C15DEAEA}" dt="2023-06-13T21:28:04.004" v="373" actId="20577"/>
          <ac:spMkLst>
            <pc:docMk/>
            <pc:sldMk cId="1380783911" sldId="265"/>
            <ac:spMk id="6" creationId="{6D05BAF2-32A0-AEF2-C327-3FBCD31FB966}"/>
          </ac:spMkLst>
        </pc:spChg>
        <pc:spChg chg="add mod">
          <ac:chgData name="Vér Bence" userId="4d96f8ba-3497-49d6-8367-98dddb13d2ce" providerId="ADAL" clId="{03F25F1F-4A18-4214-80A1-E921C15DEAEA}" dt="2023-06-13T21:30:58.359" v="399" actId="20577"/>
          <ac:spMkLst>
            <pc:docMk/>
            <pc:sldMk cId="1380783911" sldId="265"/>
            <ac:spMk id="9" creationId="{9481D8C5-5D17-F48F-65A0-7E5BB72B7B26}"/>
          </ac:spMkLst>
        </pc:spChg>
        <pc:picChg chg="add mod">
          <ac:chgData name="Vér Bence" userId="4d96f8ba-3497-49d6-8367-98dddb13d2ce" providerId="ADAL" clId="{03F25F1F-4A18-4214-80A1-E921C15DEAEA}" dt="2023-06-13T21:25:01.001" v="352" actId="1076"/>
          <ac:picMkLst>
            <pc:docMk/>
            <pc:sldMk cId="1380783911" sldId="265"/>
            <ac:picMk id="5" creationId="{62D391C0-CED0-8B3C-41CF-B23462FBB901}"/>
          </ac:picMkLst>
        </pc:picChg>
        <pc:picChg chg="add mod">
          <ac:chgData name="Vér Bence" userId="4d96f8ba-3497-49d6-8367-98dddb13d2ce" providerId="ADAL" clId="{03F25F1F-4A18-4214-80A1-E921C15DEAEA}" dt="2023-06-13T21:29:00.398" v="387" actId="1076"/>
          <ac:picMkLst>
            <pc:docMk/>
            <pc:sldMk cId="1380783911" sldId="265"/>
            <ac:picMk id="8" creationId="{7DA45047-A1BB-F978-AEA6-3B3A464BC5D0}"/>
          </ac:picMkLst>
        </pc:picChg>
        <pc:cxnChg chg="add mod">
          <ac:chgData name="Vér Bence" userId="4d96f8ba-3497-49d6-8367-98dddb13d2ce" providerId="ADAL" clId="{03F25F1F-4A18-4214-80A1-E921C15DEAEA}" dt="2023-06-13T21:31:56.333" v="404" actId="1076"/>
          <ac:cxnSpMkLst>
            <pc:docMk/>
            <pc:sldMk cId="1380783911" sldId="265"/>
            <ac:cxnSpMk id="10" creationId="{ECD130C2-99E8-0111-8201-589648EB47CB}"/>
          </ac:cxnSpMkLst>
        </pc:cxnChg>
        <pc:cxnChg chg="add mod">
          <ac:chgData name="Vér Bence" userId="4d96f8ba-3497-49d6-8367-98dddb13d2ce" providerId="ADAL" clId="{03F25F1F-4A18-4214-80A1-E921C15DEAEA}" dt="2023-06-13T21:32:27.453" v="407" actId="1076"/>
          <ac:cxnSpMkLst>
            <pc:docMk/>
            <pc:sldMk cId="1380783911" sldId="265"/>
            <ac:cxnSpMk id="11" creationId="{FE0B1E96-1E6D-2034-AA05-797378BBDD62}"/>
          </ac:cxnSpMkLst>
        </pc:cxnChg>
      </pc:sldChg>
      <pc:sldChg chg="addSp delSp modSp new mod">
        <pc:chgData name="Vér Bence" userId="4d96f8ba-3497-49d6-8367-98dddb13d2ce" providerId="ADAL" clId="{03F25F1F-4A18-4214-80A1-E921C15DEAEA}" dt="2023-06-13T21:43:48.730" v="651" actId="1076"/>
        <pc:sldMkLst>
          <pc:docMk/>
          <pc:sldMk cId="3284313039" sldId="266"/>
        </pc:sldMkLst>
        <pc:spChg chg="mod">
          <ac:chgData name="Vér Bence" userId="4d96f8ba-3497-49d6-8367-98dddb13d2ce" providerId="ADAL" clId="{03F25F1F-4A18-4214-80A1-E921C15DEAEA}" dt="2023-06-13T21:39:40.377" v="526" actId="2711"/>
          <ac:spMkLst>
            <pc:docMk/>
            <pc:sldMk cId="3284313039" sldId="266"/>
            <ac:spMk id="2" creationId="{D550F8DE-69A1-372A-F51B-C0D61F09AD65}"/>
          </ac:spMkLst>
        </pc:spChg>
        <pc:spChg chg="del">
          <ac:chgData name="Vér Bence" userId="4d96f8ba-3497-49d6-8367-98dddb13d2ce" providerId="ADAL" clId="{03F25F1F-4A18-4214-80A1-E921C15DEAEA}" dt="2023-06-13T21:39:44.080" v="527" actId="478"/>
          <ac:spMkLst>
            <pc:docMk/>
            <pc:sldMk cId="3284313039" sldId="266"/>
            <ac:spMk id="3" creationId="{B3A8D05E-F65E-FF5C-5ADB-9593AFE9E385}"/>
          </ac:spMkLst>
        </pc:spChg>
        <pc:spChg chg="add mod">
          <ac:chgData name="Vér Bence" userId="4d96f8ba-3497-49d6-8367-98dddb13d2ce" providerId="ADAL" clId="{03F25F1F-4A18-4214-80A1-E921C15DEAEA}" dt="2023-06-13T21:40:23.398" v="565" actId="20577"/>
          <ac:spMkLst>
            <pc:docMk/>
            <pc:sldMk cId="3284313039" sldId="266"/>
            <ac:spMk id="6" creationId="{34FEFB74-8942-8447-F5AC-A48A21E0ED9A}"/>
          </ac:spMkLst>
        </pc:spChg>
        <pc:spChg chg="add mod">
          <ac:chgData name="Vér Bence" userId="4d96f8ba-3497-49d6-8367-98dddb13d2ce" providerId="ADAL" clId="{03F25F1F-4A18-4214-80A1-E921C15DEAEA}" dt="2023-06-13T21:42:28.221" v="607" actId="20577"/>
          <ac:spMkLst>
            <pc:docMk/>
            <pc:sldMk cId="3284313039" sldId="266"/>
            <ac:spMk id="10" creationId="{DF48FFCE-FF4B-C891-2679-DFC2D591465C}"/>
          </ac:spMkLst>
        </pc:spChg>
        <pc:spChg chg="add del mod">
          <ac:chgData name="Vér Bence" userId="4d96f8ba-3497-49d6-8367-98dddb13d2ce" providerId="ADAL" clId="{03F25F1F-4A18-4214-80A1-E921C15DEAEA}" dt="2023-06-13T21:42:32.254" v="609"/>
          <ac:spMkLst>
            <pc:docMk/>
            <pc:sldMk cId="3284313039" sldId="266"/>
            <ac:spMk id="11" creationId="{EE79225D-E829-B7E4-1206-C38E93D8B6E9}"/>
          </ac:spMkLst>
        </pc:spChg>
        <pc:spChg chg="add mod">
          <ac:chgData name="Vér Bence" userId="4d96f8ba-3497-49d6-8367-98dddb13d2ce" providerId="ADAL" clId="{03F25F1F-4A18-4214-80A1-E921C15DEAEA}" dt="2023-06-13T21:43:36.155" v="649" actId="20577"/>
          <ac:spMkLst>
            <pc:docMk/>
            <pc:sldMk cId="3284313039" sldId="266"/>
            <ac:spMk id="14" creationId="{77253F60-CEE9-1CF7-4A00-7EDDB8C76C21}"/>
          </ac:spMkLst>
        </pc:spChg>
        <pc:picChg chg="add mod">
          <ac:chgData name="Vér Bence" userId="4d96f8ba-3497-49d6-8367-98dddb13d2ce" providerId="ADAL" clId="{03F25F1F-4A18-4214-80A1-E921C15DEAEA}" dt="2023-06-13T21:40:06.409" v="531" actId="1076"/>
          <ac:picMkLst>
            <pc:docMk/>
            <pc:sldMk cId="3284313039" sldId="266"/>
            <ac:picMk id="5" creationId="{B495B20A-1AE2-58DC-B84B-FF1AAAC942EC}"/>
          </ac:picMkLst>
        </pc:picChg>
        <pc:picChg chg="add mod">
          <ac:chgData name="Vér Bence" userId="4d96f8ba-3497-49d6-8367-98dddb13d2ce" providerId="ADAL" clId="{03F25F1F-4A18-4214-80A1-E921C15DEAEA}" dt="2023-06-13T21:41:35.335" v="570" actId="1076"/>
          <ac:picMkLst>
            <pc:docMk/>
            <pc:sldMk cId="3284313039" sldId="266"/>
            <ac:picMk id="8" creationId="{456AAFDD-5650-35E7-59A5-6B2445E767EB}"/>
          </ac:picMkLst>
        </pc:picChg>
        <pc:picChg chg="add mod">
          <ac:chgData name="Vér Bence" userId="4d96f8ba-3497-49d6-8367-98dddb13d2ce" providerId="ADAL" clId="{03F25F1F-4A18-4214-80A1-E921C15DEAEA}" dt="2023-06-13T21:43:05.209" v="614" actId="1076"/>
          <ac:picMkLst>
            <pc:docMk/>
            <pc:sldMk cId="3284313039" sldId="266"/>
            <ac:picMk id="13" creationId="{E1BD04D8-9317-AA05-8542-91164BE93CF2}"/>
          </ac:picMkLst>
        </pc:picChg>
        <pc:cxnChg chg="add mod">
          <ac:chgData name="Vér Bence" userId="4d96f8ba-3497-49d6-8367-98dddb13d2ce" providerId="ADAL" clId="{03F25F1F-4A18-4214-80A1-E921C15DEAEA}" dt="2023-06-13T21:41:40.703" v="572" actId="1076"/>
          <ac:cxnSpMkLst>
            <pc:docMk/>
            <pc:sldMk cId="3284313039" sldId="266"/>
            <ac:cxnSpMk id="9" creationId="{BD488C57-7491-0139-0B39-01350DE5C639}"/>
          </ac:cxnSpMkLst>
        </pc:cxnChg>
        <pc:cxnChg chg="add mod">
          <ac:chgData name="Vér Bence" userId="4d96f8ba-3497-49d6-8367-98dddb13d2ce" providerId="ADAL" clId="{03F25F1F-4A18-4214-80A1-E921C15DEAEA}" dt="2023-06-13T21:43:48.730" v="651" actId="1076"/>
          <ac:cxnSpMkLst>
            <pc:docMk/>
            <pc:sldMk cId="3284313039" sldId="266"/>
            <ac:cxnSpMk id="15" creationId="{C494A081-5328-233C-BA15-369DC18CA807}"/>
          </ac:cxnSpMkLst>
        </pc:cxnChg>
      </pc:sldChg>
      <pc:sldChg chg="addSp modSp new mod">
        <pc:chgData name="Vér Bence" userId="4d96f8ba-3497-49d6-8367-98dddb13d2ce" providerId="ADAL" clId="{03F25F1F-4A18-4214-80A1-E921C15DEAEA}" dt="2023-06-13T21:56:11.940" v="794" actId="20577"/>
        <pc:sldMkLst>
          <pc:docMk/>
          <pc:sldMk cId="3218853368" sldId="267"/>
        </pc:sldMkLst>
        <pc:spChg chg="mod">
          <ac:chgData name="Vér Bence" userId="4d96f8ba-3497-49d6-8367-98dddb13d2ce" providerId="ADAL" clId="{03F25F1F-4A18-4214-80A1-E921C15DEAEA}" dt="2023-06-13T21:47:19.152" v="665" actId="2711"/>
          <ac:spMkLst>
            <pc:docMk/>
            <pc:sldMk cId="3218853368" sldId="267"/>
            <ac:spMk id="2" creationId="{8D9A5C3C-7F0F-B882-C332-125F2D62D1B1}"/>
          </ac:spMkLst>
        </pc:spChg>
        <pc:spChg chg="mod">
          <ac:chgData name="Vér Bence" userId="4d96f8ba-3497-49d6-8367-98dddb13d2ce" providerId="ADAL" clId="{03F25F1F-4A18-4214-80A1-E921C15DEAEA}" dt="2023-06-13T21:52:21.721" v="750" actId="20577"/>
          <ac:spMkLst>
            <pc:docMk/>
            <pc:sldMk cId="3218853368" sldId="267"/>
            <ac:spMk id="3" creationId="{1A771D3C-AC57-E376-1E96-ADA254309753}"/>
          </ac:spMkLst>
        </pc:spChg>
        <pc:spChg chg="add mod">
          <ac:chgData name="Vér Bence" userId="4d96f8ba-3497-49d6-8367-98dddb13d2ce" providerId="ADAL" clId="{03F25F1F-4A18-4214-80A1-E921C15DEAEA}" dt="2023-06-13T21:54:20.674" v="758" actId="1076"/>
          <ac:spMkLst>
            <pc:docMk/>
            <pc:sldMk cId="3218853368" sldId="267"/>
            <ac:spMk id="6" creationId="{4052B201-A4EF-D433-D397-70BB43FAE686}"/>
          </ac:spMkLst>
        </pc:spChg>
        <pc:spChg chg="add mod">
          <ac:chgData name="Vér Bence" userId="4d96f8ba-3497-49d6-8367-98dddb13d2ce" providerId="ADAL" clId="{03F25F1F-4A18-4214-80A1-E921C15DEAEA}" dt="2023-06-13T21:56:11.940" v="794" actId="20577"/>
          <ac:spMkLst>
            <pc:docMk/>
            <pc:sldMk cId="3218853368" sldId="267"/>
            <ac:spMk id="9" creationId="{714F4D76-7148-329A-C59D-B1C16D056718}"/>
          </ac:spMkLst>
        </pc:spChg>
        <pc:picChg chg="add mod">
          <ac:chgData name="Vér Bence" userId="4d96f8ba-3497-49d6-8367-98dddb13d2ce" providerId="ADAL" clId="{03F25F1F-4A18-4214-80A1-E921C15DEAEA}" dt="2023-06-13T21:54:10.848" v="756" actId="1076"/>
          <ac:picMkLst>
            <pc:docMk/>
            <pc:sldMk cId="3218853368" sldId="267"/>
            <ac:picMk id="5" creationId="{FA822784-BAF0-BE48-6E52-0820030A6831}"/>
          </ac:picMkLst>
        </pc:picChg>
        <pc:picChg chg="add mod">
          <ac:chgData name="Vér Bence" userId="4d96f8ba-3497-49d6-8367-98dddb13d2ce" providerId="ADAL" clId="{03F25F1F-4A18-4214-80A1-E921C15DEAEA}" dt="2023-06-13T21:55:46.929" v="763" actId="1076"/>
          <ac:picMkLst>
            <pc:docMk/>
            <pc:sldMk cId="3218853368" sldId="267"/>
            <ac:picMk id="8" creationId="{DA1B6F3C-32B6-6E6F-3EFF-C21C9453CF69}"/>
          </ac:picMkLst>
        </pc:picChg>
      </pc:sldChg>
      <pc:sldChg chg="addSp delSp modSp new mod">
        <pc:chgData name="Vér Bence" userId="4d96f8ba-3497-49d6-8367-98dddb13d2ce" providerId="ADAL" clId="{03F25F1F-4A18-4214-80A1-E921C15DEAEA}" dt="2023-06-13T21:59:17.844" v="882" actId="20577"/>
        <pc:sldMkLst>
          <pc:docMk/>
          <pc:sldMk cId="2622853170" sldId="268"/>
        </pc:sldMkLst>
        <pc:spChg chg="mod">
          <ac:chgData name="Vér Bence" userId="4d96f8ba-3497-49d6-8367-98dddb13d2ce" providerId="ADAL" clId="{03F25F1F-4A18-4214-80A1-E921C15DEAEA}" dt="2023-06-13T21:56:25.723" v="812" actId="20577"/>
          <ac:spMkLst>
            <pc:docMk/>
            <pc:sldMk cId="2622853170" sldId="268"/>
            <ac:spMk id="2" creationId="{235B6FF6-4C15-37AD-8DA1-ED6C6307E05E}"/>
          </ac:spMkLst>
        </pc:spChg>
        <pc:spChg chg="del">
          <ac:chgData name="Vér Bence" userId="4d96f8ba-3497-49d6-8367-98dddb13d2ce" providerId="ADAL" clId="{03F25F1F-4A18-4214-80A1-E921C15DEAEA}" dt="2023-06-13T21:56:28.745" v="813" actId="478"/>
          <ac:spMkLst>
            <pc:docMk/>
            <pc:sldMk cId="2622853170" sldId="268"/>
            <ac:spMk id="3" creationId="{6FEC3F30-0608-AE0A-13E4-CADBF947A8BC}"/>
          </ac:spMkLst>
        </pc:spChg>
        <pc:spChg chg="add mod">
          <ac:chgData name="Vér Bence" userId="4d96f8ba-3497-49d6-8367-98dddb13d2ce" providerId="ADAL" clId="{03F25F1F-4A18-4214-80A1-E921C15DEAEA}" dt="2023-06-13T21:58:05.603" v="842" actId="20577"/>
          <ac:spMkLst>
            <pc:docMk/>
            <pc:sldMk cId="2622853170" sldId="268"/>
            <ac:spMk id="6" creationId="{9C73A562-3C5A-406A-2DDF-EF924C8F8310}"/>
          </ac:spMkLst>
        </pc:spChg>
        <pc:spChg chg="add mod">
          <ac:chgData name="Vér Bence" userId="4d96f8ba-3497-49d6-8367-98dddb13d2ce" providerId="ADAL" clId="{03F25F1F-4A18-4214-80A1-E921C15DEAEA}" dt="2023-06-13T21:59:17.844" v="882" actId="20577"/>
          <ac:spMkLst>
            <pc:docMk/>
            <pc:sldMk cId="2622853170" sldId="268"/>
            <ac:spMk id="9" creationId="{4EFE77DA-5354-ADA4-D9F7-3BFC735E1E27}"/>
          </ac:spMkLst>
        </pc:spChg>
        <pc:picChg chg="add mod">
          <ac:chgData name="Vér Bence" userId="4d96f8ba-3497-49d6-8367-98dddb13d2ce" providerId="ADAL" clId="{03F25F1F-4A18-4214-80A1-E921C15DEAEA}" dt="2023-06-13T21:57:38.993" v="820" actId="1076"/>
          <ac:picMkLst>
            <pc:docMk/>
            <pc:sldMk cId="2622853170" sldId="268"/>
            <ac:picMk id="5" creationId="{05C38C48-069D-9961-1CB3-D65374B02800}"/>
          </ac:picMkLst>
        </pc:picChg>
        <pc:picChg chg="add mod">
          <ac:chgData name="Vér Bence" userId="4d96f8ba-3497-49d6-8367-98dddb13d2ce" providerId="ADAL" clId="{03F25F1F-4A18-4214-80A1-E921C15DEAEA}" dt="2023-06-13T21:58:56.128" v="846" actId="1076"/>
          <ac:picMkLst>
            <pc:docMk/>
            <pc:sldMk cId="2622853170" sldId="268"/>
            <ac:picMk id="8" creationId="{BA4D4A8B-E76D-83F4-A190-2129A9184F12}"/>
          </ac:picMkLst>
        </pc:picChg>
      </pc:sldChg>
      <pc:sldChg chg="addSp delSp modSp new mod">
        <pc:chgData name="Vér Bence" userId="4d96f8ba-3497-49d6-8367-98dddb13d2ce" providerId="ADAL" clId="{03F25F1F-4A18-4214-80A1-E921C15DEAEA}" dt="2023-06-13T22:07:12.394" v="1004" actId="1076"/>
        <pc:sldMkLst>
          <pc:docMk/>
          <pc:sldMk cId="687682972" sldId="269"/>
        </pc:sldMkLst>
        <pc:spChg chg="mod">
          <ac:chgData name="Vér Bence" userId="4d96f8ba-3497-49d6-8367-98dddb13d2ce" providerId="ADAL" clId="{03F25F1F-4A18-4214-80A1-E921C15DEAEA}" dt="2023-06-13T21:59:35.153" v="896" actId="20577"/>
          <ac:spMkLst>
            <pc:docMk/>
            <pc:sldMk cId="687682972" sldId="269"/>
            <ac:spMk id="2" creationId="{1E7E6BCA-7540-3C9E-8B6E-ACAF2A4765DB}"/>
          </ac:spMkLst>
        </pc:spChg>
        <pc:spChg chg="del">
          <ac:chgData name="Vér Bence" userId="4d96f8ba-3497-49d6-8367-98dddb13d2ce" providerId="ADAL" clId="{03F25F1F-4A18-4214-80A1-E921C15DEAEA}" dt="2023-06-13T22:01:25.571" v="897" actId="478"/>
          <ac:spMkLst>
            <pc:docMk/>
            <pc:sldMk cId="687682972" sldId="269"/>
            <ac:spMk id="3" creationId="{81C9BC72-80A4-F354-4692-AA92E2CE95DA}"/>
          </ac:spMkLst>
        </pc:spChg>
        <pc:spChg chg="add mod">
          <ac:chgData name="Vér Bence" userId="4d96f8ba-3497-49d6-8367-98dddb13d2ce" providerId="ADAL" clId="{03F25F1F-4A18-4214-80A1-E921C15DEAEA}" dt="2023-06-13T22:02:33.015" v="954" actId="20577"/>
          <ac:spMkLst>
            <pc:docMk/>
            <pc:sldMk cId="687682972" sldId="269"/>
            <ac:spMk id="6" creationId="{BDD035B4-0F06-3883-C2D6-C5B3809E1CD9}"/>
          </ac:spMkLst>
        </pc:spChg>
        <pc:spChg chg="add mod">
          <ac:chgData name="Vér Bence" userId="4d96f8ba-3497-49d6-8367-98dddb13d2ce" providerId="ADAL" clId="{03F25F1F-4A18-4214-80A1-E921C15DEAEA}" dt="2023-06-13T22:04:45.730" v="977" actId="20577"/>
          <ac:spMkLst>
            <pc:docMk/>
            <pc:sldMk cId="687682972" sldId="269"/>
            <ac:spMk id="9" creationId="{D84C26C4-6399-B222-FE92-D7D96F7F302B}"/>
          </ac:spMkLst>
        </pc:spChg>
        <pc:picChg chg="add mod">
          <ac:chgData name="Vér Bence" userId="4d96f8ba-3497-49d6-8367-98dddb13d2ce" providerId="ADAL" clId="{03F25F1F-4A18-4214-80A1-E921C15DEAEA}" dt="2023-06-13T22:01:52.212" v="904" actId="14100"/>
          <ac:picMkLst>
            <pc:docMk/>
            <pc:sldMk cId="687682972" sldId="269"/>
            <ac:picMk id="5" creationId="{4E5AB661-743B-5E82-F8EF-B8283C57F1AC}"/>
          </ac:picMkLst>
        </pc:picChg>
        <pc:picChg chg="add mod">
          <ac:chgData name="Vér Bence" userId="4d96f8ba-3497-49d6-8367-98dddb13d2ce" providerId="ADAL" clId="{03F25F1F-4A18-4214-80A1-E921C15DEAEA}" dt="2023-06-13T22:04:22.934" v="958" actId="1076"/>
          <ac:picMkLst>
            <pc:docMk/>
            <pc:sldMk cId="687682972" sldId="269"/>
            <ac:picMk id="8" creationId="{A8154FFF-A603-69FB-3A64-CA22E53872EA}"/>
          </ac:picMkLst>
        </pc:picChg>
        <pc:cxnChg chg="add mod">
          <ac:chgData name="Vér Bence" userId="4d96f8ba-3497-49d6-8367-98dddb13d2ce" providerId="ADAL" clId="{03F25F1F-4A18-4214-80A1-E921C15DEAEA}" dt="2023-06-13T22:07:06.775" v="1002" actId="1076"/>
          <ac:cxnSpMkLst>
            <pc:docMk/>
            <pc:sldMk cId="687682972" sldId="269"/>
            <ac:cxnSpMk id="10" creationId="{0412AE98-4BAE-FAB6-55F8-74A5683F1CC9}"/>
          </ac:cxnSpMkLst>
        </pc:cxnChg>
        <pc:cxnChg chg="add mod">
          <ac:chgData name="Vér Bence" userId="4d96f8ba-3497-49d6-8367-98dddb13d2ce" providerId="ADAL" clId="{03F25F1F-4A18-4214-80A1-E921C15DEAEA}" dt="2023-06-13T22:07:12.394" v="1004" actId="1076"/>
          <ac:cxnSpMkLst>
            <pc:docMk/>
            <pc:sldMk cId="687682972" sldId="269"/>
            <ac:cxnSpMk id="11" creationId="{19C664EF-1CE2-6BC8-7A5B-4AB8C9A12723}"/>
          </ac:cxnSpMkLst>
        </pc:cxnChg>
      </pc:sldChg>
      <pc:sldChg chg="addSp delSp modSp new mod">
        <pc:chgData name="Vér Bence" userId="4d96f8ba-3497-49d6-8367-98dddb13d2ce" providerId="ADAL" clId="{03F25F1F-4A18-4214-80A1-E921C15DEAEA}" dt="2023-06-13T22:14:43.837" v="1062" actId="1076"/>
        <pc:sldMkLst>
          <pc:docMk/>
          <pc:sldMk cId="2291770035" sldId="270"/>
        </pc:sldMkLst>
        <pc:spChg chg="mod">
          <ac:chgData name="Vér Bence" userId="4d96f8ba-3497-49d6-8367-98dddb13d2ce" providerId="ADAL" clId="{03F25F1F-4A18-4214-80A1-E921C15DEAEA}" dt="2023-06-13T22:12:54.370" v="1054" actId="2711"/>
          <ac:spMkLst>
            <pc:docMk/>
            <pc:sldMk cId="2291770035" sldId="270"/>
            <ac:spMk id="2" creationId="{9C40A255-1861-EB8F-D6D5-0D4D123CEBB1}"/>
          </ac:spMkLst>
        </pc:spChg>
        <pc:spChg chg="del">
          <ac:chgData name="Vér Bence" userId="4d96f8ba-3497-49d6-8367-98dddb13d2ce" providerId="ADAL" clId="{03F25F1F-4A18-4214-80A1-E921C15DEAEA}" dt="2023-06-13T22:05:16.440" v="991" actId="478"/>
          <ac:spMkLst>
            <pc:docMk/>
            <pc:sldMk cId="2291770035" sldId="270"/>
            <ac:spMk id="3" creationId="{9F936D3E-AC1A-DDC6-04D8-13C46CD1A221}"/>
          </ac:spMkLst>
        </pc:spChg>
        <pc:spChg chg="add mod">
          <ac:chgData name="Vér Bence" userId="4d96f8ba-3497-49d6-8367-98dddb13d2ce" providerId="ADAL" clId="{03F25F1F-4A18-4214-80A1-E921C15DEAEA}" dt="2023-06-13T22:05:49.625" v="1000" actId="14100"/>
          <ac:spMkLst>
            <pc:docMk/>
            <pc:sldMk cId="2291770035" sldId="270"/>
            <ac:spMk id="6" creationId="{C009A0F9-3B41-EB12-D657-FC55D06051CC}"/>
          </ac:spMkLst>
        </pc:spChg>
        <pc:spChg chg="add mod">
          <ac:chgData name="Vér Bence" userId="4d96f8ba-3497-49d6-8367-98dddb13d2ce" providerId="ADAL" clId="{03F25F1F-4A18-4214-80A1-E921C15DEAEA}" dt="2023-06-13T22:10:50.357" v="1035" actId="20577"/>
          <ac:spMkLst>
            <pc:docMk/>
            <pc:sldMk cId="2291770035" sldId="270"/>
            <ac:spMk id="10" creationId="{0CFAB97E-764E-8C5C-46D4-DBB0D791AAC5}"/>
          </ac:spMkLst>
        </pc:spChg>
        <pc:picChg chg="add mod">
          <ac:chgData name="Vér Bence" userId="4d96f8ba-3497-49d6-8367-98dddb13d2ce" providerId="ADAL" clId="{03F25F1F-4A18-4214-80A1-E921C15DEAEA}" dt="2023-06-13T22:05:35.072" v="997" actId="14100"/>
          <ac:picMkLst>
            <pc:docMk/>
            <pc:sldMk cId="2291770035" sldId="270"/>
            <ac:picMk id="5" creationId="{44F00B6E-EAA0-A3F0-B5B1-23105003508C}"/>
          </ac:picMkLst>
        </pc:picChg>
        <pc:picChg chg="add mod">
          <ac:chgData name="Vér Bence" userId="4d96f8ba-3497-49d6-8367-98dddb13d2ce" providerId="ADAL" clId="{03F25F1F-4A18-4214-80A1-E921C15DEAEA}" dt="2023-06-13T22:10:25.621" v="1011" actId="1076"/>
          <ac:picMkLst>
            <pc:docMk/>
            <pc:sldMk cId="2291770035" sldId="270"/>
            <ac:picMk id="9" creationId="{DF7A836D-BBB9-5B59-52EE-CBACEDE800E8}"/>
          </ac:picMkLst>
        </pc:picChg>
        <pc:cxnChg chg="add mod">
          <ac:chgData name="Vér Bence" userId="4d96f8ba-3497-49d6-8367-98dddb13d2ce" providerId="ADAL" clId="{03F25F1F-4A18-4214-80A1-E921C15DEAEA}" dt="2023-06-13T22:07:21.024" v="1007" actId="1076"/>
          <ac:cxnSpMkLst>
            <pc:docMk/>
            <pc:sldMk cId="2291770035" sldId="270"/>
            <ac:cxnSpMk id="7" creationId="{E203447E-B114-861F-365F-CCADAEF4A9F5}"/>
          </ac:cxnSpMkLst>
        </pc:cxnChg>
        <pc:cxnChg chg="add mod">
          <ac:chgData name="Vér Bence" userId="4d96f8ba-3497-49d6-8367-98dddb13d2ce" providerId="ADAL" clId="{03F25F1F-4A18-4214-80A1-E921C15DEAEA}" dt="2023-06-13T22:14:43.837" v="1062" actId="1076"/>
          <ac:cxnSpMkLst>
            <pc:docMk/>
            <pc:sldMk cId="2291770035" sldId="270"/>
            <ac:cxnSpMk id="11" creationId="{E9215EC9-2924-1BF2-ECC5-0D7C9F356DF6}"/>
          </ac:cxnSpMkLst>
        </pc:cxnChg>
      </pc:sldChg>
      <pc:sldChg chg="addSp delSp modSp new mod">
        <pc:chgData name="Vér Bence" userId="4d96f8ba-3497-49d6-8367-98dddb13d2ce" providerId="ADAL" clId="{03F25F1F-4A18-4214-80A1-E921C15DEAEA}" dt="2023-06-13T22:17:02.444" v="1084" actId="14100"/>
        <pc:sldMkLst>
          <pc:docMk/>
          <pc:sldMk cId="120903959" sldId="271"/>
        </pc:sldMkLst>
        <pc:spChg chg="mod">
          <ac:chgData name="Vér Bence" userId="4d96f8ba-3497-49d6-8367-98dddb13d2ce" providerId="ADAL" clId="{03F25F1F-4A18-4214-80A1-E921C15DEAEA}" dt="2023-06-13T22:12:49.737" v="1053" actId="2711"/>
          <ac:spMkLst>
            <pc:docMk/>
            <pc:sldMk cId="120903959" sldId="271"/>
            <ac:spMk id="2" creationId="{86F57380-B3F0-3815-6CA3-4047350127C9}"/>
          </ac:spMkLst>
        </pc:spChg>
        <pc:spChg chg="del">
          <ac:chgData name="Vér Bence" userId="4d96f8ba-3497-49d6-8367-98dddb13d2ce" providerId="ADAL" clId="{03F25F1F-4A18-4214-80A1-E921C15DEAEA}" dt="2023-06-13T22:12:40.457" v="1037" actId="478"/>
          <ac:spMkLst>
            <pc:docMk/>
            <pc:sldMk cId="120903959" sldId="271"/>
            <ac:spMk id="3" creationId="{49C7B6F3-36A4-8F46-57FA-0A5293D1A729}"/>
          </ac:spMkLst>
        </pc:spChg>
        <pc:picChg chg="add mod">
          <ac:chgData name="Vér Bence" userId="4d96f8ba-3497-49d6-8367-98dddb13d2ce" providerId="ADAL" clId="{03F25F1F-4A18-4214-80A1-E921C15DEAEA}" dt="2023-06-13T22:14:23.689" v="1059" actId="1076"/>
          <ac:picMkLst>
            <pc:docMk/>
            <pc:sldMk cId="120903959" sldId="271"/>
            <ac:picMk id="5" creationId="{C1FB7D5B-AEF0-BB9B-5FBC-7AE6E6F64B5F}"/>
          </ac:picMkLst>
        </pc:picChg>
        <pc:picChg chg="add mod">
          <ac:chgData name="Vér Bence" userId="4d96f8ba-3497-49d6-8367-98dddb13d2ce" providerId="ADAL" clId="{03F25F1F-4A18-4214-80A1-E921C15DEAEA}" dt="2023-06-13T22:15:50.828" v="1065" actId="1076"/>
          <ac:picMkLst>
            <pc:docMk/>
            <pc:sldMk cId="120903959" sldId="271"/>
            <ac:picMk id="8" creationId="{A3F1D887-9B6D-B44D-2230-E833FFE7B068}"/>
          </ac:picMkLst>
        </pc:picChg>
        <pc:cxnChg chg="add mod">
          <ac:chgData name="Vér Bence" userId="4d96f8ba-3497-49d6-8367-98dddb13d2ce" providerId="ADAL" clId="{03F25F1F-4A18-4214-80A1-E921C15DEAEA}" dt="2023-06-13T22:16:00.758" v="1068" actId="14100"/>
          <ac:cxnSpMkLst>
            <pc:docMk/>
            <pc:sldMk cId="120903959" sldId="271"/>
            <ac:cxnSpMk id="6" creationId="{259BB738-BE9B-238D-69DC-9E983BAE7923}"/>
          </ac:cxnSpMkLst>
        </pc:cxnChg>
        <pc:cxnChg chg="add mod">
          <ac:chgData name="Vér Bence" userId="4d96f8ba-3497-49d6-8367-98dddb13d2ce" providerId="ADAL" clId="{03F25F1F-4A18-4214-80A1-E921C15DEAEA}" dt="2023-06-13T22:16:05.628" v="1070" actId="1076"/>
          <ac:cxnSpMkLst>
            <pc:docMk/>
            <pc:sldMk cId="120903959" sldId="271"/>
            <ac:cxnSpMk id="11" creationId="{1D54AC77-AB20-ABF3-61B2-1D5113D5EAEA}"/>
          </ac:cxnSpMkLst>
        </pc:cxnChg>
        <pc:cxnChg chg="add mod">
          <ac:chgData name="Vér Bence" userId="4d96f8ba-3497-49d6-8367-98dddb13d2ce" providerId="ADAL" clId="{03F25F1F-4A18-4214-80A1-E921C15DEAEA}" dt="2023-06-13T22:16:32.560" v="1076" actId="1582"/>
          <ac:cxnSpMkLst>
            <pc:docMk/>
            <pc:sldMk cId="120903959" sldId="271"/>
            <ac:cxnSpMk id="13" creationId="{66D94FFF-3A27-90DB-1283-BC139FCCEE97}"/>
          </ac:cxnSpMkLst>
        </pc:cxnChg>
        <pc:cxnChg chg="add mod">
          <ac:chgData name="Vér Bence" userId="4d96f8ba-3497-49d6-8367-98dddb13d2ce" providerId="ADAL" clId="{03F25F1F-4A18-4214-80A1-E921C15DEAEA}" dt="2023-06-13T22:16:58.186" v="1083" actId="14100"/>
          <ac:cxnSpMkLst>
            <pc:docMk/>
            <pc:sldMk cId="120903959" sldId="271"/>
            <ac:cxnSpMk id="15" creationId="{B08CFB25-DCA3-0EEE-52DC-F76CBD37A3FA}"/>
          </ac:cxnSpMkLst>
        </pc:cxnChg>
        <pc:cxnChg chg="add mod">
          <ac:chgData name="Vér Bence" userId="4d96f8ba-3497-49d6-8367-98dddb13d2ce" providerId="ADAL" clId="{03F25F1F-4A18-4214-80A1-E921C15DEAEA}" dt="2023-06-13T22:17:02.444" v="1084" actId="14100"/>
          <ac:cxnSpMkLst>
            <pc:docMk/>
            <pc:sldMk cId="120903959" sldId="271"/>
            <ac:cxnSpMk id="18" creationId="{6C3A4C59-47C4-19F9-30E9-470E45494CBB}"/>
          </ac:cxnSpMkLst>
        </pc:cxnChg>
      </pc:sldChg>
      <pc:sldChg chg="addSp delSp modSp new mod">
        <pc:chgData name="Vér Bence" userId="4d96f8ba-3497-49d6-8367-98dddb13d2ce" providerId="ADAL" clId="{03F25F1F-4A18-4214-80A1-E921C15DEAEA}" dt="2023-06-13T22:37:23.471" v="1152" actId="1076"/>
        <pc:sldMkLst>
          <pc:docMk/>
          <pc:sldMk cId="1802034829" sldId="272"/>
        </pc:sldMkLst>
        <pc:spChg chg="mod">
          <ac:chgData name="Vér Bence" userId="4d96f8ba-3497-49d6-8367-98dddb13d2ce" providerId="ADAL" clId="{03F25F1F-4A18-4214-80A1-E921C15DEAEA}" dt="2023-06-13T22:18:32.079" v="1100" actId="2711"/>
          <ac:spMkLst>
            <pc:docMk/>
            <pc:sldMk cId="1802034829" sldId="272"/>
            <ac:spMk id="2" creationId="{73997888-60BA-14D2-F664-2CFF0F603100}"/>
          </ac:spMkLst>
        </pc:spChg>
        <pc:spChg chg="del">
          <ac:chgData name="Vér Bence" userId="4d96f8ba-3497-49d6-8367-98dddb13d2ce" providerId="ADAL" clId="{03F25F1F-4A18-4214-80A1-E921C15DEAEA}" dt="2023-06-13T22:18:36.512" v="1101" actId="478"/>
          <ac:spMkLst>
            <pc:docMk/>
            <pc:sldMk cId="1802034829" sldId="272"/>
            <ac:spMk id="3" creationId="{6985448E-691C-10DA-8DF2-CE91DF1B42D0}"/>
          </ac:spMkLst>
        </pc:spChg>
        <pc:spChg chg="add mod">
          <ac:chgData name="Vér Bence" userId="4d96f8ba-3497-49d6-8367-98dddb13d2ce" providerId="ADAL" clId="{03F25F1F-4A18-4214-80A1-E921C15DEAEA}" dt="2023-06-13T22:36:06.719" v="1134" actId="1076"/>
          <ac:spMkLst>
            <pc:docMk/>
            <pc:sldMk cId="1802034829" sldId="272"/>
            <ac:spMk id="6" creationId="{445DA311-769D-7A5B-EB1A-7CAC985052D0}"/>
          </ac:spMkLst>
        </pc:spChg>
        <pc:spChg chg="add mod">
          <ac:chgData name="Vér Bence" userId="4d96f8ba-3497-49d6-8367-98dddb13d2ce" providerId="ADAL" clId="{03F25F1F-4A18-4214-80A1-E921C15DEAEA}" dt="2023-06-13T22:37:14.814" v="1150" actId="14100"/>
          <ac:spMkLst>
            <pc:docMk/>
            <pc:sldMk cId="1802034829" sldId="272"/>
            <ac:spMk id="15" creationId="{D4A8BCAF-EFFB-C2BB-7D75-8AD35985741B}"/>
          </ac:spMkLst>
        </pc:spChg>
        <pc:spChg chg="add mod">
          <ac:chgData name="Vér Bence" userId="4d96f8ba-3497-49d6-8367-98dddb13d2ce" providerId="ADAL" clId="{03F25F1F-4A18-4214-80A1-E921C15DEAEA}" dt="2023-06-13T22:37:23.471" v="1152" actId="1076"/>
          <ac:spMkLst>
            <pc:docMk/>
            <pc:sldMk cId="1802034829" sldId="272"/>
            <ac:spMk id="16" creationId="{75256502-EA0E-277E-0B31-A4E005C30991}"/>
          </ac:spMkLst>
        </pc:spChg>
        <pc:picChg chg="add mod">
          <ac:chgData name="Vér Bence" userId="4d96f8ba-3497-49d6-8367-98dddb13d2ce" providerId="ADAL" clId="{03F25F1F-4A18-4214-80A1-E921C15DEAEA}" dt="2023-06-13T22:36:08.377" v="1135" actId="1076"/>
          <ac:picMkLst>
            <pc:docMk/>
            <pc:sldMk cId="1802034829" sldId="272"/>
            <ac:picMk id="5" creationId="{3AC96B78-8A81-C09D-F7E6-5BA5C6BF0553}"/>
          </ac:picMkLst>
        </pc:picChg>
        <pc:picChg chg="add mod">
          <ac:chgData name="Vér Bence" userId="4d96f8ba-3497-49d6-8367-98dddb13d2ce" providerId="ADAL" clId="{03F25F1F-4A18-4214-80A1-E921C15DEAEA}" dt="2023-06-13T22:36:39.397" v="1145" actId="1076"/>
          <ac:picMkLst>
            <pc:docMk/>
            <pc:sldMk cId="1802034829" sldId="272"/>
            <ac:picMk id="8" creationId="{3239C276-6FF9-77DB-6ED7-4BC619B38DE3}"/>
          </ac:picMkLst>
        </pc:picChg>
        <pc:picChg chg="add mod">
          <ac:chgData name="Vér Bence" userId="4d96f8ba-3497-49d6-8367-98dddb13d2ce" providerId="ADAL" clId="{03F25F1F-4A18-4214-80A1-E921C15DEAEA}" dt="2023-06-13T22:36:16.219" v="1138" actId="1076"/>
          <ac:picMkLst>
            <pc:docMk/>
            <pc:sldMk cId="1802034829" sldId="272"/>
            <ac:picMk id="10" creationId="{A3B2655A-7B94-FDEF-DC3E-4D4A975A5DAE}"/>
          </ac:picMkLst>
        </pc:picChg>
        <pc:cxnChg chg="add mod">
          <ac:chgData name="Vér Bence" userId="4d96f8ba-3497-49d6-8367-98dddb13d2ce" providerId="ADAL" clId="{03F25F1F-4A18-4214-80A1-E921C15DEAEA}" dt="2023-06-13T22:36:27.519" v="1140" actId="1076"/>
          <ac:cxnSpMkLst>
            <pc:docMk/>
            <pc:sldMk cId="1802034829" sldId="272"/>
            <ac:cxnSpMk id="11" creationId="{22A92FFB-6C4E-0765-5B4C-98616B3B413A}"/>
          </ac:cxnSpMkLst>
        </pc:cxnChg>
        <pc:cxnChg chg="add mod">
          <ac:chgData name="Vér Bence" userId="4d96f8ba-3497-49d6-8367-98dddb13d2ce" providerId="ADAL" clId="{03F25F1F-4A18-4214-80A1-E921C15DEAEA}" dt="2023-06-13T22:36:44.147" v="1147" actId="14100"/>
          <ac:cxnSpMkLst>
            <pc:docMk/>
            <pc:sldMk cId="1802034829" sldId="272"/>
            <ac:cxnSpMk id="12" creationId="{C1D284B3-3904-7037-3595-0A3BCCD8298E}"/>
          </ac:cxnSpMkLst>
        </pc:cxnChg>
      </pc:sldChg>
      <pc:sldChg chg="modSp new mod">
        <pc:chgData name="Vér Bence" userId="4d96f8ba-3497-49d6-8367-98dddb13d2ce" providerId="ADAL" clId="{03F25F1F-4A18-4214-80A1-E921C15DEAEA}" dt="2023-06-13T22:39:06.888" v="1183" actId="20577"/>
        <pc:sldMkLst>
          <pc:docMk/>
          <pc:sldMk cId="1508197515" sldId="273"/>
        </pc:sldMkLst>
        <pc:spChg chg="mod">
          <ac:chgData name="Vér Bence" userId="4d96f8ba-3497-49d6-8367-98dddb13d2ce" providerId="ADAL" clId="{03F25F1F-4A18-4214-80A1-E921C15DEAEA}" dt="2023-06-13T22:39:06.888" v="1183" actId="20577"/>
          <ac:spMkLst>
            <pc:docMk/>
            <pc:sldMk cId="1508197515" sldId="273"/>
            <ac:spMk id="2" creationId="{8BE21D1D-510A-A5A5-BEA0-9636011D1001}"/>
          </ac:spMkLst>
        </pc:spChg>
      </pc:sldChg>
    </pc:docChg>
  </pc:docChgLst>
  <pc:docChgLst>
    <pc:chgData name="Vér Bence" userId="4d96f8ba-3497-49d6-8367-98dddb13d2ce" providerId="ADAL" clId="{4F3C1090-DE9C-0544-8892-76DA9AB00348}"/>
    <pc:docChg chg="undo custSel addSld delSld modSld">
      <pc:chgData name="Vér Bence" userId="4d96f8ba-3497-49d6-8367-98dddb13d2ce" providerId="ADAL" clId="{4F3C1090-DE9C-0544-8892-76DA9AB00348}" dt="2023-06-14T05:21:14.747" v="123" actId="20577"/>
      <pc:docMkLst>
        <pc:docMk/>
      </pc:docMkLst>
      <pc:sldChg chg="modSp">
        <pc:chgData name="Vér Bence" userId="4d96f8ba-3497-49d6-8367-98dddb13d2ce" providerId="ADAL" clId="{4F3C1090-DE9C-0544-8892-76DA9AB00348}" dt="2023-06-14T05:13:38.248" v="23" actId="2711"/>
        <pc:sldMkLst>
          <pc:docMk/>
          <pc:sldMk cId="1508197515" sldId="273"/>
        </pc:sldMkLst>
        <pc:spChg chg="mod">
          <ac:chgData name="Vér Bence" userId="4d96f8ba-3497-49d6-8367-98dddb13d2ce" providerId="ADAL" clId="{4F3C1090-DE9C-0544-8892-76DA9AB00348}" dt="2023-06-14T05:13:38.248" v="23" actId="2711"/>
          <ac:spMkLst>
            <pc:docMk/>
            <pc:sldMk cId="1508197515" sldId="273"/>
            <ac:spMk id="3" creationId="{6CB79553-140F-91EE-D893-4AF799EA2B7B}"/>
          </ac:spMkLst>
        </pc:spChg>
      </pc:sldChg>
      <pc:sldChg chg="modSp add">
        <pc:chgData name="Vér Bence" userId="4d96f8ba-3497-49d6-8367-98dddb13d2ce" providerId="ADAL" clId="{4F3C1090-DE9C-0544-8892-76DA9AB00348}" dt="2023-06-14T05:14:35.887" v="51" actId="20577"/>
        <pc:sldMkLst>
          <pc:docMk/>
          <pc:sldMk cId="41035552" sldId="274"/>
        </pc:sldMkLst>
        <pc:spChg chg="mod">
          <ac:chgData name="Vér Bence" userId="4d96f8ba-3497-49d6-8367-98dddb13d2ce" providerId="ADAL" clId="{4F3C1090-DE9C-0544-8892-76DA9AB00348}" dt="2023-06-14T05:14:35.887" v="51" actId="20577"/>
          <ac:spMkLst>
            <pc:docMk/>
            <pc:sldMk cId="41035552" sldId="274"/>
            <ac:spMk id="3" creationId="{6CB79553-140F-91EE-D893-4AF799EA2B7B}"/>
          </ac:spMkLst>
        </pc:spChg>
      </pc:sldChg>
      <pc:sldChg chg="new del">
        <pc:chgData name="Vér Bence" userId="4d96f8ba-3497-49d6-8367-98dddb13d2ce" providerId="ADAL" clId="{4F3C1090-DE9C-0544-8892-76DA9AB00348}" dt="2023-06-14T05:14:04.815" v="25" actId="680"/>
        <pc:sldMkLst>
          <pc:docMk/>
          <pc:sldMk cId="1287139526" sldId="274"/>
        </pc:sldMkLst>
      </pc:sldChg>
      <pc:sldChg chg="modSp add">
        <pc:chgData name="Vér Bence" userId="4d96f8ba-3497-49d6-8367-98dddb13d2ce" providerId="ADAL" clId="{4F3C1090-DE9C-0544-8892-76DA9AB00348}" dt="2023-06-14T05:15:59.579" v="91" actId="20577"/>
        <pc:sldMkLst>
          <pc:docMk/>
          <pc:sldMk cId="2974094303" sldId="275"/>
        </pc:sldMkLst>
        <pc:spChg chg="mod">
          <ac:chgData name="Vér Bence" userId="4d96f8ba-3497-49d6-8367-98dddb13d2ce" providerId="ADAL" clId="{4F3C1090-DE9C-0544-8892-76DA9AB00348}" dt="2023-06-14T05:15:59.579" v="91" actId="20577"/>
          <ac:spMkLst>
            <pc:docMk/>
            <pc:sldMk cId="2974094303" sldId="275"/>
            <ac:spMk id="3" creationId="{6CB79553-140F-91EE-D893-4AF799EA2B7B}"/>
          </ac:spMkLst>
        </pc:spChg>
      </pc:sldChg>
      <pc:sldChg chg="addSp delSp modSp new">
        <pc:chgData name="Vér Bence" userId="4d96f8ba-3497-49d6-8367-98dddb13d2ce" providerId="ADAL" clId="{4F3C1090-DE9C-0544-8892-76DA9AB00348}" dt="2023-06-14T05:21:14.747" v="123" actId="20577"/>
        <pc:sldMkLst>
          <pc:docMk/>
          <pc:sldMk cId="4042294264" sldId="276"/>
        </pc:sldMkLst>
        <pc:spChg chg="mod">
          <ac:chgData name="Vér Bence" userId="4d96f8ba-3497-49d6-8367-98dddb13d2ce" providerId="ADAL" clId="{4F3C1090-DE9C-0544-8892-76DA9AB00348}" dt="2023-06-14T05:21:14.747" v="123" actId="20577"/>
          <ac:spMkLst>
            <pc:docMk/>
            <pc:sldMk cId="4042294264" sldId="276"/>
            <ac:spMk id="2" creationId="{0C36C3AA-D7E9-8FD5-1B09-8C4A0D7855CB}"/>
          </ac:spMkLst>
        </pc:spChg>
        <pc:spChg chg="add del">
          <ac:chgData name="Vér Bence" userId="4d96f8ba-3497-49d6-8367-98dddb13d2ce" providerId="ADAL" clId="{4F3C1090-DE9C-0544-8892-76DA9AB00348}" dt="2023-06-14T05:20:38.166" v="95" actId="478"/>
          <ac:spMkLst>
            <pc:docMk/>
            <pc:sldMk cId="4042294264" sldId="276"/>
            <ac:spMk id="3" creationId="{5AA5D968-7BE0-7B7A-97EF-98207A3EBB99}"/>
          </ac:spMkLst>
        </pc:spChg>
        <pc:graphicFrameChg chg="add del mod ord modGraphic">
          <ac:chgData name="Vér Bence" userId="4d96f8ba-3497-49d6-8367-98dddb13d2ce" providerId="ADAL" clId="{4F3C1090-DE9C-0544-8892-76DA9AB00348}" dt="2023-06-14T05:20:30.294" v="94" actId="3680"/>
          <ac:graphicFrameMkLst>
            <pc:docMk/>
            <pc:sldMk cId="4042294264" sldId="276"/>
            <ac:graphicFrameMk id="4" creationId="{C57FB72F-58A0-158E-E18F-817B8CEDBBB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71E1-F77B-E561-67E2-96EC35A6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8055-9B86-46C3-C2B7-65CBC516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3DFC-0316-4F55-C953-4114CD7D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95CF-539C-645B-18B3-687E55A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874C-AAE7-DEF2-6D6B-C32B1A2D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7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23D3-AADB-4B9B-AA79-C3004AA5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36A0-FB48-6D2C-5832-1497DB10D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B34F-C6EF-9E72-B1E4-9EC919A6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B44B-A91C-B24B-D971-49929831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398F-A8BD-2513-0F61-7A2FD377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02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08CAC-1258-4276-CF39-655BE7F3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3A9B-A7D8-401B-20C6-F11B56B6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A05B-AD44-F6F8-06BE-718151D6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937B-186C-94B2-9961-2C72BD48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3FE7-B412-24C3-1F46-915D5052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5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9824-B793-9E87-77E3-5C35B12E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6B85-FD62-3620-CD9A-7EAE62CB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7073-E0BC-00B8-CD2D-5901DEB1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AAD7-E02E-278F-FA7B-E99D9ABB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907C-7341-B992-98FE-96168C3F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9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8ED8-4126-9973-755E-143427A0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59FE6-C597-A7DB-9B6D-A722DC52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4930-40AE-8E1A-9440-40791AB9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7A10-04CF-7A0D-2F5B-63B9C00A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AE9C-F9CA-EF88-D2A8-180022E9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84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A9F4-F0F5-41DC-B620-8AC5E41F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94F8-E3D0-172E-A48E-1C03F0ED9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4D100-C136-F5AA-E457-B8568C2C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398-55CE-64F7-BCC6-83F1043D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7B62-2B76-94EC-2F57-0F9AA94A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575A-658E-CC26-2099-D6DDE62A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52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BA42-39A5-785A-CB6A-7CBF0E15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35C6-22CD-C1AA-99E4-9452327B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DDD77-8915-ED78-6C37-AD0FFF0DE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7B8A-F1A0-15A5-0B47-A3E373F96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6E053-98EE-AA4C-2690-46F2AF00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9CBA4-5E32-0EDC-C64B-276D9FBA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87115-3E7C-3357-3BDB-AA5C0A04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72340-3EDD-3C2C-AE6A-6E200C98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6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7B3-B61C-2711-7815-AE59F0DC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AF66B-5E64-BDD7-F108-5ADA3B6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4AC44-BC08-117E-980C-030784C7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902A5-8386-C15E-3819-B673E02B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99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6DB6A-6FAE-6E35-F1F2-83E5BEA5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B3389-7093-5E69-1983-43AA3B74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A9712-F8AC-BFA5-9F4E-2F375C50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4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621D-6B2E-55CC-5971-90ED7DFA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56F4-E446-0556-7AB8-1BC22E17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3FAC9-279C-711B-083E-56B75A96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B35C-0877-A1A9-1445-551223F9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8AAA4-AEBA-9795-FC5B-B40B6508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F5BE3-135B-8AF4-0212-5AC145EA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6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B51-5851-E49B-1197-08C65096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ABCE8-B4E9-9B48-B30C-BF5C7B63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79BFF-E550-D3EC-62F9-E56555ED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6958-6843-2A82-44E4-E489E490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BE7F-5D9D-B854-04EA-25694B13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358D8-4C93-C1B0-B4D9-E2821253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83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B4B35-8362-9F5F-9A63-E60CF2A3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497A-9EF0-EE77-B8F5-FF491DD0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E23C-D3CC-90EA-008D-267F917D7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AF90-A10C-4F09-B7E7-D4054C2CD3F1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1462-2A8A-A8E9-A001-DA4E1DA42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031D-0042-1B03-CF5A-4DBC0FE8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782A-301B-4D24-BCC5-E6DB1A7C6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2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EC94-C3B7-D0CC-5EC3-4DAE294A9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C120-3DD9-0732-DF6B-79C1EBE9F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Ohradka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Gergő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Tardos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Julianna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Orsolya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Vér Bence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35FD-F722-B74B-6524-065BFBE4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88351-E380-B49E-C853-542609E8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322"/>
            <a:ext cx="3908336" cy="2249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78133-71B3-8A8C-D697-D588808AB9B5}"/>
              </a:ext>
            </a:extLst>
          </p:cNvPr>
          <p:cNvSpPr txBox="1"/>
          <p:nvPr/>
        </p:nvSpPr>
        <p:spPr>
          <a:xfrm>
            <a:off x="838200" y="4553677"/>
            <a:ext cx="39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Vízesés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quiz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1E7F5-3711-62FD-45E4-22783594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79" y="365125"/>
            <a:ext cx="3887893" cy="2249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954677-3CA9-5ED4-A374-1A7E2E66A069}"/>
              </a:ext>
            </a:extLst>
          </p:cNvPr>
          <p:cNvSpPr txBox="1"/>
          <p:nvPr/>
        </p:nvSpPr>
        <p:spPr>
          <a:xfrm>
            <a:off x="6237578" y="2614480"/>
            <a:ext cx="388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Vízesés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quiz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kérdés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9BD985-BC79-AC4B-BA17-FB75CFCF16D4}"/>
              </a:ext>
            </a:extLst>
          </p:cNvPr>
          <p:cNvCxnSpPr>
            <a:cxnSpLocks/>
          </p:cNvCxnSpPr>
          <p:nvPr/>
        </p:nvCxnSpPr>
        <p:spPr>
          <a:xfrm flipV="1">
            <a:off x="4872261" y="2469735"/>
            <a:ext cx="1067066" cy="5373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A580F4-39C7-9DC4-3B82-815E689B06FB}"/>
              </a:ext>
            </a:extLst>
          </p:cNvPr>
          <p:cNvCxnSpPr>
            <a:cxnSpLocks/>
          </p:cNvCxnSpPr>
          <p:nvPr/>
        </p:nvCxnSpPr>
        <p:spPr>
          <a:xfrm>
            <a:off x="8167509" y="3007108"/>
            <a:ext cx="0" cy="5992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8A994-0072-BA15-00CD-3D304578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46" y="3691176"/>
            <a:ext cx="3880626" cy="2238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2FC956-EF33-0A71-0996-A3435241EFB7}"/>
              </a:ext>
            </a:extLst>
          </p:cNvPr>
          <p:cNvSpPr txBox="1"/>
          <p:nvPr/>
        </p:nvSpPr>
        <p:spPr>
          <a:xfrm>
            <a:off x="6244846" y="5929646"/>
            <a:ext cx="388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Vízesés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quiz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eredmény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F8DE-69A1-372A-F51B-C0D61F09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5B20A-1AE2-58DC-B84B-FF1AAAC9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243"/>
            <a:ext cx="3961585" cy="2290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EFB74-8942-8447-F5AC-A48A21E0ED9A}"/>
              </a:ext>
            </a:extLst>
          </p:cNvPr>
          <p:cNvSpPr txBox="1"/>
          <p:nvPr/>
        </p:nvSpPr>
        <p:spPr>
          <a:xfrm>
            <a:off x="838200" y="4682416"/>
            <a:ext cx="39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Színes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játék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kezdőképernyő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AAFDD-5650-35E7-59A5-6B2445E7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5601"/>
            <a:ext cx="3977669" cy="22901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488C57-7491-0139-0B39-01350DE5C639}"/>
              </a:ext>
            </a:extLst>
          </p:cNvPr>
          <p:cNvCxnSpPr>
            <a:cxnSpLocks/>
          </p:cNvCxnSpPr>
          <p:nvPr/>
        </p:nvCxnSpPr>
        <p:spPr>
          <a:xfrm flipV="1">
            <a:off x="4914359" y="2392243"/>
            <a:ext cx="1067066" cy="5373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8FFCE-FF4B-C891-2679-DFC2D591465C}"/>
              </a:ext>
            </a:extLst>
          </p:cNvPr>
          <p:cNvSpPr txBox="1"/>
          <p:nvPr/>
        </p:nvSpPr>
        <p:spPr>
          <a:xfrm>
            <a:off x="6095999" y="2835774"/>
            <a:ext cx="397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Színes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játék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játszma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közben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04D8-9317-AA05-8542-91164BE93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22227"/>
            <a:ext cx="3994488" cy="22901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253F60-CEE9-1CF7-4A00-7EDDB8C76C21}"/>
              </a:ext>
            </a:extLst>
          </p:cNvPr>
          <p:cNvSpPr txBox="1"/>
          <p:nvPr/>
        </p:nvSpPr>
        <p:spPr>
          <a:xfrm>
            <a:off x="6095999" y="6312399"/>
            <a:ext cx="39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Színes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játék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eredmény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4A081-5328-233C-BA15-369DC18CA807}"/>
              </a:ext>
            </a:extLst>
          </p:cNvPr>
          <p:cNvCxnSpPr>
            <a:cxnSpLocks/>
          </p:cNvCxnSpPr>
          <p:nvPr/>
        </p:nvCxnSpPr>
        <p:spPr>
          <a:xfrm>
            <a:off x="8099143" y="3254936"/>
            <a:ext cx="0" cy="5992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1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5C3C-7F0F-B882-C332-125F2D62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1D3C-AC57-E376-1E96-ADA25430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rövidítő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menühöz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pyshorteners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kell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22784-BAF0-BE48-6E52-0820030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4597"/>
            <a:ext cx="4785399" cy="2952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2B201-A4EF-D433-D397-70BB43FAE686}"/>
              </a:ext>
            </a:extLst>
          </p:cNvPr>
          <p:cNvSpPr txBox="1"/>
          <p:nvPr/>
        </p:nvSpPr>
        <p:spPr>
          <a:xfrm>
            <a:off x="838200" y="5646820"/>
            <a:ext cx="467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Főmenü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B6F3C-32B6-6E6F-3EFF-C21C9453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03" y="2694597"/>
            <a:ext cx="4435715" cy="2952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F4D76-7148-329A-C59D-B1C16D056718}"/>
              </a:ext>
            </a:extLst>
          </p:cNvPr>
          <p:cNvSpPr txBox="1"/>
          <p:nvPr/>
        </p:nvSpPr>
        <p:spPr>
          <a:xfrm>
            <a:off x="6568403" y="5646820"/>
            <a:ext cx="443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rövidítő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5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FF6-4C15-37AD-8DA1-ED6C630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8C48-069D-9961-1CB3-D65374B0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1863"/>
            <a:ext cx="4470680" cy="2970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3A562-3C5A-406A-2DDF-EF924C8F8310}"/>
              </a:ext>
            </a:extLst>
          </p:cNvPr>
          <p:cNvSpPr txBox="1"/>
          <p:nvPr/>
        </p:nvSpPr>
        <p:spPr>
          <a:xfrm>
            <a:off x="838201" y="5672365"/>
            <a:ext cx="447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Hőmérséklet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átváltó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D4A8B-E76D-83F4-A190-2129A918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21" y="2696863"/>
            <a:ext cx="4470680" cy="2973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E77DA-5354-ADA4-D9F7-3BFC735E1E27}"/>
              </a:ext>
            </a:extLst>
          </p:cNvPr>
          <p:cNvSpPr txBox="1"/>
          <p:nvPr/>
        </p:nvSpPr>
        <p:spPr>
          <a:xfrm>
            <a:off x="6883121" y="5672365"/>
            <a:ext cx="447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Mértékegység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átváltó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5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6BCA-7540-3C9E-8B6E-ACAF2A47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AB661-743B-5E82-F8EF-B8283C5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2455"/>
            <a:ext cx="4479041" cy="2996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035B4-0F06-3883-C2D6-C5B3809E1CD9}"/>
              </a:ext>
            </a:extLst>
          </p:cNvPr>
          <p:cNvSpPr txBox="1"/>
          <p:nvPr/>
        </p:nvSpPr>
        <p:spPr>
          <a:xfrm>
            <a:off x="846561" y="5708469"/>
            <a:ext cx="447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számító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főmenü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54FFF-A603-69FB-3A64-CA22E538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61" y="2712455"/>
            <a:ext cx="4479041" cy="2996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C26C4-6399-B222-FE92-D7D96F7F302B}"/>
              </a:ext>
            </a:extLst>
          </p:cNvPr>
          <p:cNvSpPr txBox="1"/>
          <p:nvPr/>
        </p:nvSpPr>
        <p:spPr>
          <a:xfrm>
            <a:off x="6874759" y="5708468"/>
            <a:ext cx="447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számító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választó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12AE98-4BAE-FAB6-55F8-74A5683F1CC9}"/>
              </a:ext>
            </a:extLst>
          </p:cNvPr>
          <p:cNvCxnSpPr/>
          <p:nvPr/>
        </p:nvCxnSpPr>
        <p:spPr>
          <a:xfrm>
            <a:off x="5484130" y="4336956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C664EF-1CE2-6BC8-7A5B-4AB8C9A12723}"/>
              </a:ext>
            </a:extLst>
          </p:cNvPr>
          <p:cNvCxnSpPr/>
          <p:nvPr/>
        </p:nvCxnSpPr>
        <p:spPr>
          <a:xfrm>
            <a:off x="11536587" y="4336956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8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A255-1861-EB8F-D6D5-0D4D123C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00B6E-EAA0-A3F0-B5B1-23105003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30138"/>
            <a:ext cx="4456241" cy="2960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9A0F9-3B41-EB12-D657-FC55D06051CC}"/>
              </a:ext>
            </a:extLst>
          </p:cNvPr>
          <p:cNvSpPr txBox="1"/>
          <p:nvPr/>
        </p:nvSpPr>
        <p:spPr>
          <a:xfrm>
            <a:off x="838199" y="5691046"/>
            <a:ext cx="445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számító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kalkulátor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03447E-B114-861F-365F-CCADAEF4A9F5}"/>
              </a:ext>
            </a:extLst>
          </p:cNvPr>
          <p:cNvCxnSpPr/>
          <p:nvPr/>
        </p:nvCxnSpPr>
        <p:spPr>
          <a:xfrm>
            <a:off x="-611870" y="4310831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7A836D-BBB9-5B59-52EE-CBACEDE8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62" y="2730138"/>
            <a:ext cx="4448802" cy="2960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AB97E-764E-8C5C-46D4-DBB0D791AAC5}"/>
              </a:ext>
            </a:extLst>
          </p:cNvPr>
          <p:cNvSpPr txBox="1"/>
          <p:nvPr/>
        </p:nvSpPr>
        <p:spPr>
          <a:xfrm>
            <a:off x="6897562" y="5691046"/>
            <a:ext cx="444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Jelszó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erősség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15EC9-2924-1BF2-ECC5-0D7C9F356DF6}"/>
              </a:ext>
            </a:extLst>
          </p:cNvPr>
          <p:cNvCxnSpPr/>
          <p:nvPr/>
        </p:nvCxnSpPr>
        <p:spPr>
          <a:xfrm>
            <a:off x="11580130" y="4285188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7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7380-B3F0-3815-6CA3-40473501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B7D5B-AEF0-BB9B-5FBC-7AE6E6F6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6159"/>
            <a:ext cx="3781953" cy="28388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9BB738-BE9B-238D-69DC-9E983BAE7923}"/>
              </a:ext>
            </a:extLst>
          </p:cNvPr>
          <p:cNvCxnSpPr>
            <a:cxnSpLocks/>
          </p:cNvCxnSpPr>
          <p:nvPr/>
        </p:nvCxnSpPr>
        <p:spPr>
          <a:xfrm>
            <a:off x="2729176" y="2216727"/>
            <a:ext cx="0" cy="3879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3F1D887-9B6D-B44D-2230-E833FFE7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84" y="2701869"/>
            <a:ext cx="3762900" cy="2867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54AC77-AB20-ABF3-61B2-1D5113D5EAEA}"/>
              </a:ext>
            </a:extLst>
          </p:cNvPr>
          <p:cNvCxnSpPr>
            <a:cxnSpLocks/>
          </p:cNvCxnSpPr>
          <p:nvPr/>
        </p:nvCxnSpPr>
        <p:spPr>
          <a:xfrm>
            <a:off x="6686201" y="2216727"/>
            <a:ext cx="0" cy="3879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D94FFF-3A27-90DB-1283-BC139FCCEE97}"/>
              </a:ext>
            </a:extLst>
          </p:cNvPr>
          <p:cNvCxnSpPr>
            <a:cxnSpLocks/>
          </p:cNvCxnSpPr>
          <p:nvPr/>
        </p:nvCxnSpPr>
        <p:spPr>
          <a:xfrm flipH="1">
            <a:off x="349321" y="2216727"/>
            <a:ext cx="63786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8CFB25-DCA3-0EEE-52DC-F76CBD37A3FA}"/>
              </a:ext>
            </a:extLst>
          </p:cNvPr>
          <p:cNvCxnSpPr>
            <a:cxnSpLocks/>
          </p:cNvCxnSpPr>
          <p:nvPr/>
        </p:nvCxnSpPr>
        <p:spPr>
          <a:xfrm flipV="1">
            <a:off x="349321" y="2178050"/>
            <a:ext cx="0" cy="1957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3A4C59-47C4-19F9-30E9-470E45494CBB}"/>
              </a:ext>
            </a:extLst>
          </p:cNvPr>
          <p:cNvCxnSpPr>
            <a:cxnSpLocks/>
          </p:cNvCxnSpPr>
          <p:nvPr/>
        </p:nvCxnSpPr>
        <p:spPr>
          <a:xfrm>
            <a:off x="0" y="4135581"/>
            <a:ext cx="3841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7888-60BA-14D2-F664-2CFF0F60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6B78-8A81-C09D-F7E6-5BA5C6BF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9854"/>
            <a:ext cx="4043344" cy="2675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DA311-769D-7A5B-EB1A-7CAC985052D0}"/>
              </a:ext>
            </a:extLst>
          </p:cNvPr>
          <p:cNvSpPr txBox="1"/>
          <p:nvPr/>
        </p:nvSpPr>
        <p:spPr>
          <a:xfrm>
            <a:off x="838200" y="6185098"/>
            <a:ext cx="404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Színes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játék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kezdőképernyő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9C276-6FF9-77DB-6ED7-4BC619B3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3742"/>
            <a:ext cx="4009515" cy="2675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2655A-7B94-FDEF-DC3E-4D4A975A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71" y="219982"/>
            <a:ext cx="4009514" cy="26508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92FFB-6C4E-0765-5B4C-98616B3B413A}"/>
              </a:ext>
            </a:extLst>
          </p:cNvPr>
          <p:cNvCxnSpPr>
            <a:cxnSpLocks/>
          </p:cNvCxnSpPr>
          <p:nvPr/>
        </p:nvCxnSpPr>
        <p:spPr>
          <a:xfrm flipV="1">
            <a:off x="4348011" y="2763265"/>
            <a:ext cx="1067066" cy="5373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D284B3-3904-7037-3595-0A3BCCD8298E}"/>
              </a:ext>
            </a:extLst>
          </p:cNvPr>
          <p:cNvCxnSpPr>
            <a:cxnSpLocks/>
          </p:cNvCxnSpPr>
          <p:nvPr/>
        </p:nvCxnSpPr>
        <p:spPr>
          <a:xfrm>
            <a:off x="7861300" y="3300638"/>
            <a:ext cx="0" cy="3127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A8BCAF-EFFB-C2BB-7D75-8AD35985741B}"/>
              </a:ext>
            </a:extLst>
          </p:cNvPr>
          <p:cNvSpPr txBox="1"/>
          <p:nvPr/>
        </p:nvSpPr>
        <p:spPr>
          <a:xfrm>
            <a:off x="5660571" y="2871172"/>
            <a:ext cx="400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Színes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játék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játszma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közben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56502-EA0E-277E-0B31-A4E005C30991}"/>
              </a:ext>
            </a:extLst>
          </p:cNvPr>
          <p:cNvSpPr txBox="1"/>
          <p:nvPr/>
        </p:nvSpPr>
        <p:spPr>
          <a:xfrm>
            <a:off x="6111027" y="6330241"/>
            <a:ext cx="39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Színes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játék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eredmény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3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1D1D-510A-A5A5-BEA0-9636011D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vélemények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9553-140F-91EE-D893-4AF799EA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Tardos Julianna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Orsolya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9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1D1D-510A-A5A5-BEA0-9636011D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vélemények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9553-140F-91EE-D893-4AF799EA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3332-14B0-FA74-BE7C-21875A42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 volt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feladat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46AE-715F-6304-A0DA-52BD0BB8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ötlet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szerint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GUI-s python program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tervezése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Legalább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5-6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menüpont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790F-5388-DF24-5BFC-6F2CFA17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9898"/>
            <a:ext cx="4426009" cy="255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EBBE8-7E00-3FEB-DC6C-E9DC44E41991}"/>
              </a:ext>
            </a:extLst>
          </p:cNvPr>
          <p:cNvSpPr txBox="1"/>
          <p:nvPr/>
        </p:nvSpPr>
        <p:spPr>
          <a:xfrm>
            <a:off x="838200" y="5746342"/>
            <a:ext cx="4426009" cy="37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B5AF1-EF1E-D519-EAB4-3168691E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93" y="3129898"/>
            <a:ext cx="3838303" cy="25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8AF26-21A9-011B-2489-DCBFB5A54BCA}"/>
              </a:ext>
            </a:extLst>
          </p:cNvPr>
          <p:cNvSpPr txBox="1"/>
          <p:nvPr/>
        </p:nvSpPr>
        <p:spPr>
          <a:xfrm>
            <a:off x="6633939" y="5746342"/>
            <a:ext cx="4426009" cy="37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658C1D-680C-50BA-C7E4-68A8BAF64F1B}"/>
              </a:ext>
            </a:extLst>
          </p:cNvPr>
          <p:cNvCxnSpPr/>
          <p:nvPr/>
        </p:nvCxnSpPr>
        <p:spPr>
          <a:xfrm>
            <a:off x="5410200" y="4391025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2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1D1D-510A-A5A5-BEA0-9636011D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vélemények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9553-140F-91EE-D893-4AF799EA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Ohradka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</a:t>
            </a:r>
            <a:r>
              <a:rPr lang="en-HU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</a:p>
        </p:txBody>
      </p:sp>
    </p:spTree>
    <p:extLst>
      <p:ext uri="{BB962C8B-B14F-4D97-AF65-F5344CB8AC3E}">
        <p14:creationId xmlns:p14="http://schemas.microsoft.com/office/powerpoint/2010/main" val="297409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3AA-D7E9-8FD5-1B09-8C4A0D78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HU" dirty="0"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404229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AAA9-212A-C53D-7C0A-96DD7ABC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748C-B28A-C6CE-2012-F32D5EC7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600x400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ablakméret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Funkciók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megbeszélése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Figma-ban UI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C2956-DD8D-E43D-0F71-9986C021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3100"/>
            <a:ext cx="4676775" cy="270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98B7E-BA8D-FA07-E0D0-A4FD6119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573100"/>
            <a:ext cx="4676775" cy="2707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E5EDA-5060-BE87-B51E-39A6EC916B81}"/>
              </a:ext>
            </a:extLst>
          </p:cNvPr>
          <p:cNvSpPr txBox="1"/>
          <p:nvPr/>
        </p:nvSpPr>
        <p:spPr>
          <a:xfrm>
            <a:off x="838200" y="6265729"/>
            <a:ext cx="467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Főmenü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79B54-46D3-A1BA-BF55-22AA34C284FC}"/>
              </a:ext>
            </a:extLst>
          </p:cNvPr>
          <p:cNvSpPr txBox="1"/>
          <p:nvPr/>
        </p:nvSpPr>
        <p:spPr>
          <a:xfrm>
            <a:off x="6372224" y="6265728"/>
            <a:ext cx="467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Benzin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Dízel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kalkulátor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F413-CFA2-F7D1-7779-D15CD7D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FEBB8-E831-8B8D-85C5-2B59187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714"/>
            <a:ext cx="4676775" cy="2701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1E3EB-ACFA-31AA-3450-94CAA69C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61" y="2348714"/>
            <a:ext cx="4683214" cy="27012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24AB3-7AEA-946C-1175-3A979338DCBA}"/>
              </a:ext>
            </a:extLst>
          </p:cNvPr>
          <p:cNvCxnSpPr/>
          <p:nvPr/>
        </p:nvCxnSpPr>
        <p:spPr>
          <a:xfrm>
            <a:off x="5588794" y="3699319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587E87-79F2-FFBF-B77F-0F048D45F4E9}"/>
              </a:ext>
            </a:extLst>
          </p:cNvPr>
          <p:cNvSpPr txBox="1"/>
          <p:nvPr/>
        </p:nvSpPr>
        <p:spPr>
          <a:xfrm>
            <a:off x="838200" y="5049923"/>
            <a:ext cx="468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Adószámító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49EAE-0DB5-F6BC-7C90-E11C4D32D3E6}"/>
              </a:ext>
            </a:extLst>
          </p:cNvPr>
          <p:cNvSpPr txBox="1"/>
          <p:nvPr/>
        </p:nvSpPr>
        <p:spPr>
          <a:xfrm>
            <a:off x="6851561" y="5049924"/>
            <a:ext cx="468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Adószámító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7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EEA5-0336-7412-BC96-5A445E2A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ECE57-27E2-49C3-C5C4-A279BBDA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713"/>
            <a:ext cx="4623145" cy="2662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FE47D-6BDE-036C-C319-F9F11858B186}"/>
              </a:ext>
            </a:extLst>
          </p:cNvPr>
          <p:cNvSpPr txBox="1"/>
          <p:nvPr/>
        </p:nvSpPr>
        <p:spPr>
          <a:xfrm>
            <a:off x="838200" y="5010729"/>
            <a:ext cx="462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Kenyér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kalkulátor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459F0-B54E-45D3-009F-B368B747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98" y="2348714"/>
            <a:ext cx="4628832" cy="2662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0A6DC2-ED44-F8E9-E46F-B4705CF0808E}"/>
              </a:ext>
            </a:extLst>
          </p:cNvPr>
          <p:cNvSpPr txBox="1"/>
          <p:nvPr/>
        </p:nvSpPr>
        <p:spPr>
          <a:xfrm>
            <a:off x="6850299" y="5010728"/>
            <a:ext cx="462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Hőmérséklet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átváltó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6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1E2F-98C4-1C8A-E578-963CE3B2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E6F3A-696E-DB36-EE3B-AEFE7784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617"/>
            <a:ext cx="4282184" cy="2474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E4390-FD64-6C42-5270-E7677349DAFD}"/>
              </a:ext>
            </a:extLst>
          </p:cNvPr>
          <p:cNvSpPr txBox="1"/>
          <p:nvPr/>
        </p:nvSpPr>
        <p:spPr>
          <a:xfrm>
            <a:off x="838198" y="5002513"/>
            <a:ext cx="449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Pénznem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átváltó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B478D-7E9E-D3D1-7E10-AA8BA938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16" y="2405617"/>
            <a:ext cx="4282184" cy="2468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BA7C51-D66F-795B-973D-F7870695D726}"/>
              </a:ext>
            </a:extLst>
          </p:cNvPr>
          <p:cNvSpPr txBox="1"/>
          <p:nvPr/>
        </p:nvSpPr>
        <p:spPr>
          <a:xfrm>
            <a:off x="7071616" y="4874129"/>
            <a:ext cx="428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rövidítő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0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172-B64B-76F5-2197-184F05F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3FE4E-E522-3720-BD5F-3E51C09A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8398"/>
            <a:ext cx="4058540" cy="2353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53437-C7DD-9182-EAB9-E7A7B397798F}"/>
              </a:ext>
            </a:extLst>
          </p:cNvPr>
          <p:cNvSpPr txBox="1"/>
          <p:nvPr/>
        </p:nvSpPr>
        <p:spPr>
          <a:xfrm>
            <a:off x="838199" y="5002513"/>
            <a:ext cx="405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Mértékegység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átváltó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ADE4D-59FF-1A56-12D5-59A675A4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08" y="2598398"/>
            <a:ext cx="4072167" cy="2353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CE41A5-42EA-749C-F212-791452A8F7BF}"/>
              </a:ext>
            </a:extLst>
          </p:cNvPr>
          <p:cNvSpPr txBox="1"/>
          <p:nvPr/>
        </p:nvSpPr>
        <p:spPr>
          <a:xfrm>
            <a:off x="7127808" y="5002512"/>
            <a:ext cx="407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számító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főmenü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7037E6-B5B4-ABCA-6F2B-1C92CBC13301}"/>
              </a:ext>
            </a:extLst>
          </p:cNvPr>
          <p:cNvCxnSpPr/>
          <p:nvPr/>
        </p:nvCxnSpPr>
        <p:spPr>
          <a:xfrm>
            <a:off x="11303082" y="3861689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C08E-6AF6-6C3E-63A2-1A5BC75A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391C0-CED0-8B3C-41CF-B23462FB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2464"/>
            <a:ext cx="4253599" cy="246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5BAF2-32A0-AEF2-C327-3FBCD31FB966}"/>
              </a:ext>
            </a:extLst>
          </p:cNvPr>
          <p:cNvSpPr txBox="1"/>
          <p:nvPr/>
        </p:nvSpPr>
        <p:spPr>
          <a:xfrm>
            <a:off x="838200" y="4977423"/>
            <a:ext cx="425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számító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választó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45047-A1BB-F978-AEA6-3B3A464B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01" y="2512463"/>
            <a:ext cx="4284778" cy="246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1D8C5-5D17-F48F-65A0-7E5BB72B7B26}"/>
              </a:ext>
            </a:extLst>
          </p:cNvPr>
          <p:cNvSpPr txBox="1"/>
          <p:nvPr/>
        </p:nvSpPr>
        <p:spPr>
          <a:xfrm>
            <a:off x="7100200" y="4977422"/>
            <a:ext cx="428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Kerület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számító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kalkulátor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D130C2-99E8-0111-8201-589648EB47CB}"/>
              </a:ext>
            </a:extLst>
          </p:cNvPr>
          <p:cNvCxnSpPr/>
          <p:nvPr/>
        </p:nvCxnSpPr>
        <p:spPr>
          <a:xfrm>
            <a:off x="-794914" y="3827505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B1E96-1E6D-2034-AA05-797378BBDD62}"/>
              </a:ext>
            </a:extLst>
          </p:cNvPr>
          <p:cNvCxnSpPr/>
          <p:nvPr/>
        </p:nvCxnSpPr>
        <p:spPr>
          <a:xfrm>
            <a:off x="5484130" y="3827505"/>
            <a:ext cx="122373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523-BEB4-74A0-0CEA-656B8824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0FB93-44A2-533C-EF98-C4F25EAD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9506"/>
            <a:ext cx="3971179" cy="2297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49AA5-17B2-3315-7B7C-787A7AD0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788"/>
            <a:ext cx="4667163" cy="2693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50C63-BB29-515E-9E2A-544BDAB8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8128"/>
            <a:ext cx="4667162" cy="2697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80711-44CD-6A60-34A9-EF2540FEB242}"/>
              </a:ext>
            </a:extLst>
          </p:cNvPr>
          <p:cNvSpPr txBox="1"/>
          <p:nvPr/>
        </p:nvSpPr>
        <p:spPr>
          <a:xfrm>
            <a:off x="838199" y="5002513"/>
            <a:ext cx="397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Jelszó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erősség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AE2BE-BFE3-C8E7-5E45-338A301DC59A}"/>
              </a:ext>
            </a:extLst>
          </p:cNvPr>
          <p:cNvSpPr txBox="1"/>
          <p:nvPr/>
        </p:nvSpPr>
        <p:spPr>
          <a:xfrm>
            <a:off x="6096000" y="3013876"/>
            <a:ext cx="4667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Jelszó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erősség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mérő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43531-D72B-F403-13CE-89E4D8CC21C2}"/>
              </a:ext>
            </a:extLst>
          </p:cNvPr>
          <p:cNvSpPr txBox="1"/>
          <p:nvPr/>
        </p:nvSpPr>
        <p:spPr>
          <a:xfrm>
            <a:off x="6096000" y="6338986"/>
            <a:ext cx="4667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Jelszó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generátor</a:t>
            </a:r>
            <a:endParaRPr lang="hu-H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82DCD-09FF-2E4B-6DF6-AE7303DFA023}"/>
              </a:ext>
            </a:extLst>
          </p:cNvPr>
          <p:cNvCxnSpPr>
            <a:cxnSpLocks/>
          </p:cNvCxnSpPr>
          <p:nvPr/>
        </p:nvCxnSpPr>
        <p:spPr>
          <a:xfrm flipV="1">
            <a:off x="5071373" y="2062230"/>
            <a:ext cx="762634" cy="5801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4810AD-C8F3-D244-52D4-26110FEBF598}"/>
              </a:ext>
            </a:extLst>
          </p:cNvPr>
          <p:cNvCxnSpPr>
            <a:cxnSpLocks/>
          </p:cNvCxnSpPr>
          <p:nvPr/>
        </p:nvCxnSpPr>
        <p:spPr>
          <a:xfrm>
            <a:off x="5071372" y="4972853"/>
            <a:ext cx="762634" cy="6748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C09E7C52D6CA349872959B8A39286CB" ma:contentTypeVersion="13" ma:contentTypeDescription="Új dokumentum létrehozása." ma:contentTypeScope="" ma:versionID="bda71ee70d75a35bfe8822c463f4cf80">
  <xsd:schema xmlns:xsd="http://www.w3.org/2001/XMLSchema" xmlns:xs="http://www.w3.org/2001/XMLSchema" xmlns:p="http://schemas.microsoft.com/office/2006/metadata/properties" xmlns:ns3="332802f8-d687-4feb-a497-80d68ee14bc2" xmlns:ns4="f9e0c47a-cc53-442e-ac6a-205d64a11e71" targetNamespace="http://schemas.microsoft.com/office/2006/metadata/properties" ma:root="true" ma:fieldsID="e7bef697562d52b5593803eee39d48f8" ns3:_="" ns4:_="">
    <xsd:import namespace="332802f8-d687-4feb-a497-80d68ee14bc2"/>
    <xsd:import namespace="f9e0c47a-cc53-442e-ac6a-205d64a11e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802f8-d687-4feb-a497-80d68ee14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0c47a-cc53-442e-ac6a-205d64a11e7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2802f8-d687-4feb-a497-80d68ee14bc2" xsi:nil="true"/>
  </documentManagement>
</p:properties>
</file>

<file path=customXml/itemProps1.xml><?xml version="1.0" encoding="utf-8"?>
<ds:datastoreItem xmlns:ds="http://schemas.openxmlformats.org/officeDocument/2006/customXml" ds:itemID="{4D99650F-6710-4AE0-B0F4-7026A0C519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92C1B3-B520-4A9C-9154-71807101764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32802f8-d687-4feb-a497-80d68ee14bc2"/>
    <ds:schemaRef ds:uri="f9e0c47a-cc53-442e-ac6a-205d64a11e71"/>
  </ds:schemaRefs>
</ds:datastoreItem>
</file>

<file path=customXml/itemProps3.xml><?xml version="1.0" encoding="utf-8"?>
<ds:datastoreItem xmlns:ds="http://schemas.openxmlformats.org/officeDocument/2006/customXml" ds:itemID="{3BDFD423-58CB-4CAA-B476-4907C205ADF0}">
  <ds:schemaRefs>
    <ds:schemaRef ds:uri="http://schemas.microsoft.com/office/2006/metadata/properties"/>
    <ds:schemaRef ds:uri="http://www.w3.org/2000/xmlns/"/>
    <ds:schemaRef ds:uri="332802f8-d687-4feb-a497-80d68ee14bc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164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 Projekt</vt:lpstr>
      <vt:lpstr>Mi volt a feladat?</vt:lpstr>
      <vt:lpstr>Tervezés</vt:lpstr>
      <vt:lpstr>Tervezés</vt:lpstr>
      <vt:lpstr>Tervezés</vt:lpstr>
      <vt:lpstr>Tervezés</vt:lpstr>
      <vt:lpstr>Tervezés</vt:lpstr>
      <vt:lpstr>Tervezés</vt:lpstr>
      <vt:lpstr>Tervezés</vt:lpstr>
      <vt:lpstr>Tervezés</vt:lpstr>
      <vt:lpstr>Tervezés</vt:lpstr>
      <vt:lpstr>Megvalósítás</vt:lpstr>
      <vt:lpstr>Megvalósítás</vt:lpstr>
      <vt:lpstr>Megvalósítás</vt:lpstr>
      <vt:lpstr>Megvalósítás</vt:lpstr>
      <vt:lpstr>Megvalósítás</vt:lpstr>
      <vt:lpstr>Megvalósítás</vt:lpstr>
      <vt:lpstr>Projektmunka vélemények</vt:lpstr>
      <vt:lpstr>Projektmunka vélemények</vt:lpstr>
      <vt:lpstr>Projektmunka vélemények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Projekt</dc:title>
  <dc:creator>Vér Bence</dc:creator>
  <cp:lastModifiedBy>Vér Bence</cp:lastModifiedBy>
  <cp:revision>2</cp:revision>
  <dcterms:created xsi:type="dcterms:W3CDTF">2023-06-13T19:54:46Z</dcterms:created>
  <dcterms:modified xsi:type="dcterms:W3CDTF">2023-06-14T05:21:23Z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0x0101000C09E7C52D6CA349872959B8A39286CB</vt:lpwstr>
  </property>
</Properties>
</file>