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8" r:id="rId7"/>
    <p:sldId id="270" r:id="rId8"/>
    <p:sldId id="272" r:id="rId9"/>
    <p:sldId id="263" r:id="rId10"/>
    <p:sldId id="264" r:id="rId11"/>
    <p:sldId id="265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ya Ohri" userId="9c09c57f56c43688" providerId="LiveId" clId="{8CD38BEE-F970-43CE-949B-65F9E0CD76EA}"/>
    <pc:docChg chg="undo custSel delSld modSld">
      <pc:chgData name="Riya Ohri" userId="9c09c57f56c43688" providerId="LiveId" clId="{8CD38BEE-F970-43CE-949B-65F9E0CD76EA}" dt="2024-05-16T22:46:09.673" v="1354" actId="2696"/>
      <pc:docMkLst>
        <pc:docMk/>
      </pc:docMkLst>
      <pc:sldChg chg="del">
        <pc:chgData name="Riya Ohri" userId="9c09c57f56c43688" providerId="LiveId" clId="{8CD38BEE-F970-43CE-949B-65F9E0CD76EA}" dt="2024-05-16T22:46:09.673" v="1354" actId="2696"/>
        <pc:sldMkLst>
          <pc:docMk/>
          <pc:sldMk cId="1580350436" sldId="260"/>
        </pc:sldMkLst>
      </pc:sldChg>
      <pc:sldChg chg="modSp mod modNotesTx">
        <pc:chgData name="Riya Ohri" userId="9c09c57f56c43688" providerId="LiveId" clId="{8CD38BEE-F970-43CE-949B-65F9E0CD76EA}" dt="2024-04-19T04:52:44.958" v="1353" actId="20577"/>
        <pc:sldMkLst>
          <pc:docMk/>
          <pc:sldMk cId="1805017268" sldId="268"/>
        </pc:sldMkLst>
        <pc:picChg chg="mod">
          <ac:chgData name="Riya Ohri" userId="9c09c57f56c43688" providerId="LiveId" clId="{8CD38BEE-F970-43CE-949B-65F9E0CD76EA}" dt="2024-04-19T03:52:43.226" v="6" actId="1076"/>
          <ac:picMkLst>
            <pc:docMk/>
            <pc:sldMk cId="1805017268" sldId="268"/>
            <ac:picMk id="7" creationId="{05B91600-9134-0F16-9F5D-D170ADBFB8B2}"/>
          </ac:picMkLst>
        </pc:picChg>
      </pc:sldChg>
      <pc:sldChg chg="modNotesTx">
        <pc:chgData name="Riya Ohri" userId="9c09c57f56c43688" providerId="LiveId" clId="{8CD38BEE-F970-43CE-949B-65F9E0CD76EA}" dt="2024-04-19T04:28:57.742" v="922" actId="20577"/>
        <pc:sldMkLst>
          <pc:docMk/>
          <pc:sldMk cId="2480994595" sldId="270"/>
        </pc:sldMkLst>
      </pc:sldChg>
      <pc:sldChg chg="modNotesTx">
        <pc:chgData name="Riya Ohri" userId="9c09c57f56c43688" providerId="LiveId" clId="{8CD38BEE-F970-43CE-949B-65F9E0CD76EA}" dt="2024-04-19T04:34:09.683" v="1324" actId="20577"/>
        <pc:sldMkLst>
          <pc:docMk/>
          <pc:sldMk cId="976769653" sldId="272"/>
        </pc:sldMkLst>
      </pc:sldChg>
    </pc:docChg>
  </pc:docChgLst>
  <pc:docChgLst>
    <pc:chgData name="Nirmal Parab" userId="0861747ea3a499ea" providerId="LiveId" clId="{DC082C1C-9204-4064-B6CF-FA03393AA439}"/>
    <pc:docChg chg="undo custSel addSld delSld modSld sldOrd">
      <pc:chgData name="Nirmal Parab" userId="0861747ea3a499ea" providerId="LiveId" clId="{DC082C1C-9204-4064-B6CF-FA03393AA439}" dt="2024-04-18T22:31:24.755" v="1709"/>
      <pc:docMkLst>
        <pc:docMk/>
      </pc:docMkLst>
      <pc:sldChg chg="addSp delSp modSp mod modMedia setBg delAnim">
        <pc:chgData name="Nirmal Parab" userId="0861747ea3a499ea" providerId="LiveId" clId="{DC082C1C-9204-4064-B6CF-FA03393AA439}" dt="2024-04-18T04:23:59.517" v="976" actId="26606"/>
        <pc:sldMkLst>
          <pc:docMk/>
          <pc:sldMk cId="1733797922" sldId="256"/>
        </pc:sldMkLst>
        <pc:spChg chg="mod">
          <ac:chgData name="Nirmal Parab" userId="0861747ea3a499ea" providerId="LiveId" clId="{DC082C1C-9204-4064-B6CF-FA03393AA439}" dt="2024-04-18T04:23:59.517" v="976" actId="26606"/>
          <ac:spMkLst>
            <pc:docMk/>
            <pc:sldMk cId="1733797922" sldId="256"/>
            <ac:spMk id="2" creationId="{02445257-2EAF-3768-C414-5FA582F3731A}"/>
          </ac:spMkLst>
        </pc:spChg>
        <pc:spChg chg="mod">
          <ac:chgData name="Nirmal Parab" userId="0861747ea3a499ea" providerId="LiveId" clId="{DC082C1C-9204-4064-B6CF-FA03393AA439}" dt="2024-04-18T04:23:59.517" v="976" actId="26606"/>
          <ac:spMkLst>
            <pc:docMk/>
            <pc:sldMk cId="1733797922" sldId="256"/>
            <ac:spMk id="3" creationId="{986B80C4-5507-21A7-7D4E-8DD2894BB156}"/>
          </ac:spMkLst>
        </pc:spChg>
        <pc:spChg chg="add">
          <ac:chgData name="Nirmal Parab" userId="0861747ea3a499ea" providerId="LiveId" clId="{DC082C1C-9204-4064-B6CF-FA03393AA439}" dt="2024-04-18T04:23:59.517" v="976" actId="26606"/>
          <ac:spMkLst>
            <pc:docMk/>
            <pc:sldMk cId="1733797922" sldId="256"/>
            <ac:spMk id="8" creationId="{FFD48BC7-DC40-47DE-87EE-9F4B6ECB9ABB}"/>
          </ac:spMkLst>
        </pc:spChg>
        <pc:spChg chg="add del">
          <ac:chgData name="Nirmal Parab" userId="0861747ea3a499ea" providerId="LiveId" clId="{DC082C1C-9204-4064-B6CF-FA03393AA439}" dt="2024-04-18T04:23:59.507" v="975" actId="26606"/>
          <ac:spMkLst>
            <pc:docMk/>
            <pc:sldMk cId="1733797922" sldId="256"/>
            <ac:spMk id="9" creationId="{E0AE394F-AFF1-4485-AF1F-7387A2F041AA}"/>
          </ac:spMkLst>
        </pc:spChg>
        <pc:spChg chg="add">
          <ac:chgData name="Nirmal Parab" userId="0861747ea3a499ea" providerId="LiveId" clId="{DC082C1C-9204-4064-B6CF-FA03393AA439}" dt="2024-04-18T04:23:59.517" v="976" actId="26606"/>
          <ac:spMkLst>
            <pc:docMk/>
            <pc:sldMk cId="1733797922" sldId="256"/>
            <ac:spMk id="10" creationId="{E502BBC7-2C76-46F3-BC24-5985BC13DB88}"/>
          </ac:spMkLst>
        </pc:spChg>
        <pc:spChg chg="add del">
          <ac:chgData name="Nirmal Parab" userId="0861747ea3a499ea" providerId="LiveId" clId="{DC082C1C-9204-4064-B6CF-FA03393AA439}" dt="2024-04-18T04:23:59.507" v="975" actId="26606"/>
          <ac:spMkLst>
            <pc:docMk/>
            <pc:sldMk cId="1733797922" sldId="256"/>
            <ac:spMk id="11" creationId="{5683D043-25BB-4AC9-8130-641179672614}"/>
          </ac:spMkLst>
        </pc:spChg>
        <pc:spChg chg="add">
          <ac:chgData name="Nirmal Parab" userId="0861747ea3a499ea" providerId="LiveId" clId="{DC082C1C-9204-4064-B6CF-FA03393AA439}" dt="2024-04-18T04:23:59.517" v="976" actId="26606"/>
          <ac:spMkLst>
            <pc:docMk/>
            <pc:sldMk cId="1733797922" sldId="256"/>
            <ac:spMk id="12" creationId="{C7F28D52-2A5F-4D23-81AE-7CB8B591C7AF}"/>
          </ac:spMkLst>
        </pc:spChg>
        <pc:spChg chg="add del">
          <ac:chgData name="Nirmal Parab" userId="0861747ea3a499ea" providerId="LiveId" clId="{DC082C1C-9204-4064-B6CF-FA03393AA439}" dt="2024-04-18T04:23:59.507" v="975" actId="26606"/>
          <ac:spMkLst>
            <pc:docMk/>
            <pc:sldMk cId="1733797922" sldId="256"/>
            <ac:spMk id="13" creationId="{AA61CCAC-6875-474C-8E9E-F57ABF078C2B}"/>
          </ac:spMkLst>
        </pc:spChg>
        <pc:spChg chg="add">
          <ac:chgData name="Nirmal Parab" userId="0861747ea3a499ea" providerId="LiveId" clId="{DC082C1C-9204-4064-B6CF-FA03393AA439}" dt="2024-04-18T04:23:59.517" v="976" actId="26606"/>
          <ac:spMkLst>
            <pc:docMk/>
            <pc:sldMk cId="1733797922" sldId="256"/>
            <ac:spMk id="14" creationId="{3629484E-3792-4B3D-89AD-7C8A1ED0E0D4}"/>
          </ac:spMkLst>
        </pc:spChg>
        <pc:picChg chg="add del mod">
          <ac:chgData name="Nirmal Parab" userId="0861747ea3a499ea" providerId="LiveId" clId="{DC082C1C-9204-4064-B6CF-FA03393AA439}" dt="2024-04-18T04:23:59.507" v="975" actId="26606"/>
          <ac:picMkLst>
            <pc:docMk/>
            <pc:sldMk cId="1733797922" sldId="256"/>
            <ac:picMk id="5" creationId="{811CFF2E-058B-7A0B-EE29-134E34D54CB0}"/>
          </ac:picMkLst>
        </pc:picChg>
      </pc:sldChg>
      <pc:sldChg chg="modSp mod">
        <pc:chgData name="Nirmal Parab" userId="0861747ea3a499ea" providerId="LiveId" clId="{DC082C1C-9204-4064-B6CF-FA03393AA439}" dt="2024-04-18T03:09:25.403" v="282" actId="20577"/>
        <pc:sldMkLst>
          <pc:docMk/>
          <pc:sldMk cId="4285527207" sldId="257"/>
        </pc:sldMkLst>
        <pc:spChg chg="mod">
          <ac:chgData name="Nirmal Parab" userId="0861747ea3a499ea" providerId="LiveId" clId="{DC082C1C-9204-4064-B6CF-FA03393AA439}" dt="2024-04-18T03:09:25.403" v="282" actId="20577"/>
          <ac:spMkLst>
            <pc:docMk/>
            <pc:sldMk cId="4285527207" sldId="257"/>
            <ac:spMk id="3" creationId="{EB62F6A1-CD91-1A13-409E-957D2F96F7E0}"/>
          </ac:spMkLst>
        </pc:spChg>
        <pc:graphicFrameChg chg="mod">
          <ac:chgData name="Nirmal Parab" userId="0861747ea3a499ea" providerId="LiveId" clId="{DC082C1C-9204-4064-B6CF-FA03393AA439}" dt="2024-04-17T21:11:33.788" v="6" actId="403"/>
          <ac:graphicFrameMkLst>
            <pc:docMk/>
            <pc:sldMk cId="4285527207" sldId="257"/>
            <ac:graphicFrameMk id="5" creationId="{D23A54B9-E570-5421-7AC7-916FB72AE5BA}"/>
          </ac:graphicFrameMkLst>
        </pc:graphicFrameChg>
      </pc:sldChg>
      <pc:sldChg chg="addSp delSp modSp new mod">
        <pc:chgData name="Nirmal Parab" userId="0861747ea3a499ea" providerId="LiveId" clId="{DC082C1C-9204-4064-B6CF-FA03393AA439}" dt="2024-04-18T21:55:06.269" v="1257" actId="113"/>
        <pc:sldMkLst>
          <pc:docMk/>
          <pc:sldMk cId="4171789572" sldId="258"/>
        </pc:sldMkLst>
        <pc:spChg chg="mod">
          <ac:chgData name="Nirmal Parab" userId="0861747ea3a499ea" providerId="LiveId" clId="{DC082C1C-9204-4064-B6CF-FA03393AA439}" dt="2024-04-18T21:55:06.269" v="1257" actId="113"/>
          <ac:spMkLst>
            <pc:docMk/>
            <pc:sldMk cId="4171789572" sldId="258"/>
            <ac:spMk id="2" creationId="{A6D902B6-3EA6-030A-D6A8-DE82E3A1AE9B}"/>
          </ac:spMkLst>
        </pc:spChg>
        <pc:spChg chg="add del">
          <ac:chgData name="Nirmal Parab" userId="0861747ea3a499ea" providerId="LiveId" clId="{DC082C1C-9204-4064-B6CF-FA03393AA439}" dt="2024-04-18T02:41:13.046" v="36" actId="3680"/>
          <ac:spMkLst>
            <pc:docMk/>
            <pc:sldMk cId="4171789572" sldId="258"/>
            <ac:spMk id="3" creationId="{9A448FC7-C7F5-27BD-946E-F6DB6AF1DA40}"/>
          </ac:spMkLst>
        </pc:spChg>
        <pc:graphicFrameChg chg="add mod">
          <ac:chgData name="Nirmal Parab" userId="0861747ea3a499ea" providerId="LiveId" clId="{DC082C1C-9204-4064-B6CF-FA03393AA439}" dt="2024-04-18T02:39:53.916" v="12"/>
          <ac:graphicFrameMkLst>
            <pc:docMk/>
            <pc:sldMk cId="4171789572" sldId="258"/>
            <ac:graphicFrameMk id="4" creationId="{C6A26F92-53BF-1FF8-4794-4965D5192ECB}"/>
          </ac:graphicFrameMkLst>
        </pc:graphicFrameChg>
        <pc:graphicFrameChg chg="add mod ord modGraphic">
          <ac:chgData name="Nirmal Parab" userId="0861747ea3a499ea" providerId="LiveId" clId="{DC082C1C-9204-4064-B6CF-FA03393AA439}" dt="2024-04-18T02:46:26.691" v="170" actId="122"/>
          <ac:graphicFrameMkLst>
            <pc:docMk/>
            <pc:sldMk cId="4171789572" sldId="258"/>
            <ac:graphicFrameMk id="5" creationId="{0A994115-95D5-E109-AB57-31FFC39E7008}"/>
          </ac:graphicFrameMkLst>
        </pc:graphicFrameChg>
      </pc:sldChg>
      <pc:sldChg chg="addSp delSp modSp new mod setBg">
        <pc:chgData name="Nirmal Parab" userId="0861747ea3a499ea" providerId="LiveId" clId="{DC082C1C-9204-4064-B6CF-FA03393AA439}" dt="2024-04-18T21:55:23.074" v="1258" actId="113"/>
        <pc:sldMkLst>
          <pc:docMk/>
          <pc:sldMk cId="904935079" sldId="259"/>
        </pc:sldMkLst>
        <pc:spChg chg="mod">
          <ac:chgData name="Nirmal Parab" userId="0861747ea3a499ea" providerId="LiveId" clId="{DC082C1C-9204-4064-B6CF-FA03393AA439}" dt="2024-04-18T21:55:23.074" v="1258" actId="113"/>
          <ac:spMkLst>
            <pc:docMk/>
            <pc:sldMk cId="904935079" sldId="259"/>
            <ac:spMk id="2" creationId="{186DCC82-9107-C3B9-650A-531AC231758E}"/>
          </ac:spMkLst>
        </pc:spChg>
        <pc:spChg chg="add del mod">
          <ac:chgData name="Nirmal Parab" userId="0861747ea3a499ea" providerId="LiveId" clId="{DC082C1C-9204-4064-B6CF-FA03393AA439}" dt="2024-04-18T04:06:10.643" v="521" actId="26606"/>
          <ac:spMkLst>
            <pc:docMk/>
            <pc:sldMk cId="904935079" sldId="259"/>
            <ac:spMk id="3" creationId="{BF433BD1-4F24-FC1D-6254-F9FFFECC8E06}"/>
          </ac:spMkLst>
        </pc:spChg>
        <pc:spChg chg="add">
          <ac:chgData name="Nirmal Parab" userId="0861747ea3a499ea" providerId="LiveId" clId="{DC082C1C-9204-4064-B6CF-FA03393AA439}" dt="2024-04-18T04:06:10.643" v="521" actId="26606"/>
          <ac:spMkLst>
            <pc:docMk/>
            <pc:sldMk cId="904935079" sldId="259"/>
            <ac:spMk id="6" creationId="{BACC6370-2D7E-4714-9D71-7542949D7D5D}"/>
          </ac:spMkLst>
        </pc:spChg>
        <pc:spChg chg="add">
          <ac:chgData name="Nirmal Parab" userId="0861747ea3a499ea" providerId="LiveId" clId="{DC082C1C-9204-4064-B6CF-FA03393AA439}" dt="2024-04-18T04:06:10.643" v="521" actId="26606"/>
          <ac:spMkLst>
            <pc:docMk/>
            <pc:sldMk cId="904935079" sldId="259"/>
            <ac:spMk id="7" creationId="{F68B3F68-107C-434F-AA38-110D5EA91B85}"/>
          </ac:spMkLst>
        </pc:spChg>
        <pc:spChg chg="add">
          <ac:chgData name="Nirmal Parab" userId="0861747ea3a499ea" providerId="LiveId" clId="{DC082C1C-9204-4064-B6CF-FA03393AA439}" dt="2024-04-18T04:06:10.643" v="521" actId="26606"/>
          <ac:spMkLst>
            <pc:docMk/>
            <pc:sldMk cId="904935079" sldId="259"/>
            <ac:spMk id="8" creationId="{AAD0DBB9-1A4B-4391-81D4-CB19F9AB918A}"/>
          </ac:spMkLst>
        </pc:spChg>
        <pc:spChg chg="add del">
          <ac:chgData name="Nirmal Parab" userId="0861747ea3a499ea" providerId="LiveId" clId="{DC082C1C-9204-4064-B6CF-FA03393AA439}" dt="2024-04-18T04:04:36.828" v="497" actId="26606"/>
          <ac:spMkLst>
            <pc:docMk/>
            <pc:sldMk cId="904935079" sldId="259"/>
            <ac:spMk id="9" creationId="{BACC6370-2D7E-4714-9D71-7542949D7D5D}"/>
          </ac:spMkLst>
        </pc:spChg>
        <pc:spChg chg="add">
          <ac:chgData name="Nirmal Parab" userId="0861747ea3a499ea" providerId="LiveId" clId="{DC082C1C-9204-4064-B6CF-FA03393AA439}" dt="2024-04-18T04:06:10.643" v="521" actId="26606"/>
          <ac:spMkLst>
            <pc:docMk/>
            <pc:sldMk cId="904935079" sldId="259"/>
            <ac:spMk id="10" creationId="{063BBA22-50EA-4C4D-BE05-F1CE4E63AA56}"/>
          </ac:spMkLst>
        </pc:spChg>
        <pc:spChg chg="add del">
          <ac:chgData name="Nirmal Parab" userId="0861747ea3a499ea" providerId="LiveId" clId="{DC082C1C-9204-4064-B6CF-FA03393AA439}" dt="2024-04-18T04:04:36.828" v="497" actId="26606"/>
          <ac:spMkLst>
            <pc:docMk/>
            <pc:sldMk cId="904935079" sldId="259"/>
            <ac:spMk id="11" creationId="{F68B3F68-107C-434F-AA38-110D5EA91B85}"/>
          </ac:spMkLst>
        </pc:spChg>
        <pc:spChg chg="add del">
          <ac:chgData name="Nirmal Parab" userId="0861747ea3a499ea" providerId="LiveId" clId="{DC082C1C-9204-4064-B6CF-FA03393AA439}" dt="2024-04-18T04:04:36.828" v="497" actId="26606"/>
          <ac:spMkLst>
            <pc:docMk/>
            <pc:sldMk cId="904935079" sldId="259"/>
            <ac:spMk id="13" creationId="{AAD0DBB9-1A4B-4391-81D4-CB19F9AB918A}"/>
          </ac:spMkLst>
        </pc:spChg>
        <pc:spChg chg="add del">
          <ac:chgData name="Nirmal Parab" userId="0861747ea3a499ea" providerId="LiveId" clId="{DC082C1C-9204-4064-B6CF-FA03393AA439}" dt="2024-04-18T04:04:36.828" v="497" actId="26606"/>
          <ac:spMkLst>
            <pc:docMk/>
            <pc:sldMk cId="904935079" sldId="259"/>
            <ac:spMk id="15" creationId="{063BBA22-50EA-4C4D-BE05-F1CE4E63AA56}"/>
          </ac:spMkLst>
        </pc:spChg>
        <pc:graphicFrameChg chg="add del">
          <ac:chgData name="Nirmal Parab" userId="0861747ea3a499ea" providerId="LiveId" clId="{DC082C1C-9204-4064-B6CF-FA03393AA439}" dt="2024-04-18T04:04:36.828" v="497" actId="26606"/>
          <ac:graphicFrameMkLst>
            <pc:docMk/>
            <pc:sldMk cId="904935079" sldId="259"/>
            <ac:graphicFrameMk id="5" creationId="{FD0D2930-890F-124F-0C9F-9E5C35F585B4}"/>
          </ac:graphicFrameMkLst>
        </pc:graphicFrameChg>
        <pc:graphicFrameChg chg="add mod modGraphic">
          <ac:chgData name="Nirmal Parab" userId="0861747ea3a499ea" providerId="LiveId" clId="{DC082C1C-9204-4064-B6CF-FA03393AA439}" dt="2024-04-18T04:23:06.291" v="971" actId="404"/>
          <ac:graphicFrameMkLst>
            <pc:docMk/>
            <pc:sldMk cId="904935079" sldId="259"/>
            <ac:graphicFrameMk id="12" creationId="{6705F890-89F4-7E6F-A98C-A868971701CD}"/>
          </ac:graphicFrameMkLst>
        </pc:graphicFrameChg>
      </pc:sldChg>
      <pc:sldChg chg="addSp delSp modSp new mod setBg modNotesTx">
        <pc:chgData name="Nirmal Parab" userId="0861747ea3a499ea" providerId="LiveId" clId="{DC082C1C-9204-4064-B6CF-FA03393AA439}" dt="2024-04-18T21:55:00.377" v="1256" actId="113"/>
        <pc:sldMkLst>
          <pc:docMk/>
          <pc:sldMk cId="1580350436" sldId="260"/>
        </pc:sldMkLst>
        <pc:spChg chg="del mod">
          <ac:chgData name="Nirmal Parab" userId="0861747ea3a499ea" providerId="LiveId" clId="{DC082C1C-9204-4064-B6CF-FA03393AA439}" dt="2024-04-18T03:37:13.403" v="288" actId="478"/>
          <ac:spMkLst>
            <pc:docMk/>
            <pc:sldMk cId="1580350436" sldId="260"/>
            <ac:spMk id="2" creationId="{01F07C2E-2461-E128-C9C4-B6BFD262E279}"/>
          </ac:spMkLst>
        </pc:spChg>
        <pc:spChg chg="add del">
          <ac:chgData name="Nirmal Parab" userId="0861747ea3a499ea" providerId="LiveId" clId="{DC082C1C-9204-4064-B6CF-FA03393AA439}" dt="2024-04-18T03:37:16.439" v="289" actId="478"/>
          <ac:spMkLst>
            <pc:docMk/>
            <pc:sldMk cId="1580350436" sldId="260"/>
            <ac:spMk id="3" creationId="{90EC8C5F-79D1-6BAE-4ADB-D10DBCC8C8F6}"/>
          </ac:spMkLst>
        </pc:spChg>
        <pc:spChg chg="add mod">
          <ac:chgData name="Nirmal Parab" userId="0861747ea3a499ea" providerId="LiveId" clId="{DC082C1C-9204-4064-B6CF-FA03393AA439}" dt="2024-04-18T03:40:37.898" v="330" actId="2711"/>
          <ac:spMkLst>
            <pc:docMk/>
            <pc:sldMk cId="1580350436" sldId="260"/>
            <ac:spMk id="6" creationId="{79252BC4-5696-E47E-CF09-E4940BF3EB57}"/>
          </ac:spMkLst>
        </pc:spChg>
        <pc:spChg chg="add mod">
          <ac:chgData name="Nirmal Parab" userId="0861747ea3a499ea" providerId="LiveId" clId="{DC082C1C-9204-4064-B6CF-FA03393AA439}" dt="2024-04-18T21:55:00.377" v="1256" actId="113"/>
          <ac:spMkLst>
            <pc:docMk/>
            <pc:sldMk cId="1580350436" sldId="260"/>
            <ac:spMk id="7" creationId="{26B3CDCC-51EB-5714-D246-01DBBB827A30}"/>
          </ac:spMkLst>
        </pc:spChg>
        <pc:spChg chg="add del">
          <ac:chgData name="Nirmal Parab" userId="0861747ea3a499ea" providerId="LiveId" clId="{DC082C1C-9204-4064-B6CF-FA03393AA439}" dt="2024-04-18T03:37:01.854" v="286" actId="26606"/>
          <ac:spMkLst>
            <pc:docMk/>
            <pc:sldMk cId="1580350436" sldId="260"/>
            <ac:spMk id="9" creationId="{BACC6370-2D7E-4714-9D71-7542949D7D5D}"/>
          </ac:spMkLst>
        </pc:spChg>
        <pc:spChg chg="add del">
          <ac:chgData name="Nirmal Parab" userId="0861747ea3a499ea" providerId="LiveId" clId="{DC082C1C-9204-4064-B6CF-FA03393AA439}" dt="2024-04-18T03:37:01.854" v="286" actId="26606"/>
          <ac:spMkLst>
            <pc:docMk/>
            <pc:sldMk cId="1580350436" sldId="260"/>
            <ac:spMk id="11" creationId="{F68B3F68-107C-434F-AA38-110D5EA91B85}"/>
          </ac:spMkLst>
        </pc:spChg>
        <pc:spChg chg="add del">
          <ac:chgData name="Nirmal Parab" userId="0861747ea3a499ea" providerId="LiveId" clId="{DC082C1C-9204-4064-B6CF-FA03393AA439}" dt="2024-04-18T03:37:01.854" v="286" actId="26606"/>
          <ac:spMkLst>
            <pc:docMk/>
            <pc:sldMk cId="1580350436" sldId="260"/>
            <ac:spMk id="13" creationId="{AAD0DBB9-1A4B-4391-81D4-CB19F9AB918A}"/>
          </ac:spMkLst>
        </pc:spChg>
        <pc:spChg chg="add del">
          <ac:chgData name="Nirmal Parab" userId="0861747ea3a499ea" providerId="LiveId" clId="{DC082C1C-9204-4064-B6CF-FA03393AA439}" dt="2024-04-18T03:37:01.854" v="286" actId="26606"/>
          <ac:spMkLst>
            <pc:docMk/>
            <pc:sldMk cId="1580350436" sldId="260"/>
            <ac:spMk id="15" creationId="{063BBA22-50EA-4C4D-BE05-F1CE4E63AA56}"/>
          </ac:spMkLst>
        </pc:spChg>
        <pc:graphicFrameChg chg="add mod">
          <ac:chgData name="Nirmal Parab" userId="0861747ea3a499ea" providerId="LiveId" clId="{DC082C1C-9204-4064-B6CF-FA03393AA439}" dt="2024-04-18T03:37:05.240" v="287"/>
          <ac:graphicFrameMkLst>
            <pc:docMk/>
            <pc:sldMk cId="1580350436" sldId="260"/>
            <ac:graphicFrameMk id="4" creationId="{739145C9-631E-084E-534F-92E68FC3CF73}"/>
          </ac:graphicFrameMkLst>
        </pc:graphicFrameChg>
        <pc:graphicFrameChg chg="add mod">
          <ac:chgData name="Nirmal Parab" userId="0861747ea3a499ea" providerId="LiveId" clId="{DC082C1C-9204-4064-B6CF-FA03393AA439}" dt="2024-04-18T03:41:12.108" v="331" actId="14100"/>
          <ac:graphicFrameMkLst>
            <pc:docMk/>
            <pc:sldMk cId="1580350436" sldId="260"/>
            <ac:graphicFrameMk id="5" creationId="{739145C9-631E-084E-534F-92E68FC3CF73}"/>
          </ac:graphicFrameMkLst>
        </pc:graphicFrameChg>
      </pc:sldChg>
      <pc:sldChg chg="addSp modSp new mod setBg">
        <pc:chgData name="Nirmal Parab" userId="0861747ea3a499ea" providerId="LiveId" clId="{DC082C1C-9204-4064-B6CF-FA03393AA439}" dt="2024-04-18T21:54:55.439" v="1255" actId="113"/>
        <pc:sldMkLst>
          <pc:docMk/>
          <pc:sldMk cId="2797945071" sldId="261"/>
        </pc:sldMkLst>
        <pc:spChg chg="mod">
          <ac:chgData name="Nirmal Parab" userId="0861747ea3a499ea" providerId="LiveId" clId="{DC082C1C-9204-4064-B6CF-FA03393AA439}" dt="2024-04-18T21:54:55.439" v="1255" actId="113"/>
          <ac:spMkLst>
            <pc:docMk/>
            <pc:sldMk cId="2797945071" sldId="261"/>
            <ac:spMk id="2" creationId="{99C9B21D-55C6-B7D2-257D-3025318289CC}"/>
          </ac:spMkLst>
        </pc:spChg>
        <pc:spChg chg="add mod">
          <ac:chgData name="Nirmal Parab" userId="0861747ea3a499ea" providerId="LiveId" clId="{DC082C1C-9204-4064-B6CF-FA03393AA439}" dt="2024-04-18T04:07:48.473" v="588" actId="404"/>
          <ac:spMkLst>
            <pc:docMk/>
            <pc:sldMk cId="2797945071" sldId="261"/>
            <ac:spMk id="5" creationId="{13F4D92A-734B-DE5B-96A1-ED658DBB7B97}"/>
          </ac:spMkLst>
        </pc:spChg>
        <pc:spChg chg="add">
          <ac:chgData name="Nirmal Parab" userId="0861747ea3a499ea" providerId="LiveId" clId="{DC082C1C-9204-4064-B6CF-FA03393AA439}" dt="2024-04-18T04:03:08.180" v="489" actId="26606"/>
          <ac:spMkLst>
            <pc:docMk/>
            <pc:sldMk cId="2797945071" sldId="261"/>
            <ac:spMk id="9" creationId="{53F29798-D584-4792-9B62-3F5F5C36D619}"/>
          </ac:spMkLst>
        </pc:spChg>
        <pc:picChg chg="add mod">
          <ac:chgData name="Nirmal Parab" userId="0861747ea3a499ea" providerId="LiveId" clId="{DC082C1C-9204-4064-B6CF-FA03393AA439}" dt="2024-04-18T04:07:14.838" v="558" actId="1076"/>
          <ac:picMkLst>
            <pc:docMk/>
            <pc:sldMk cId="2797945071" sldId="261"/>
            <ac:picMk id="4" creationId="{1001548D-2DB3-5242-1036-94363AE39067}"/>
          </ac:picMkLst>
        </pc:picChg>
      </pc:sldChg>
      <pc:sldChg chg="addSp modSp new del mod setBg">
        <pc:chgData name="Nirmal Parab" userId="0861747ea3a499ea" providerId="LiveId" clId="{DC082C1C-9204-4064-B6CF-FA03393AA439}" dt="2024-04-18T22:26:55.482" v="1579" actId="47"/>
        <pc:sldMkLst>
          <pc:docMk/>
          <pc:sldMk cId="2016203527" sldId="262"/>
        </pc:sldMkLst>
        <pc:spChg chg="mod">
          <ac:chgData name="Nirmal Parab" userId="0861747ea3a499ea" providerId="LiveId" clId="{DC082C1C-9204-4064-B6CF-FA03393AA439}" dt="2024-04-18T21:55:32.696" v="1259" actId="113"/>
          <ac:spMkLst>
            <pc:docMk/>
            <pc:sldMk cId="2016203527" sldId="262"/>
            <ac:spMk id="2" creationId="{9618F9BE-E98D-3B8B-3744-BFDCB2686678}"/>
          </ac:spMkLst>
        </pc:spChg>
        <pc:spChg chg="mod">
          <ac:chgData name="Nirmal Parab" userId="0861747ea3a499ea" providerId="LiveId" clId="{DC082C1C-9204-4064-B6CF-FA03393AA439}" dt="2024-04-18T21:26:30.351" v="1080" actId="123"/>
          <ac:spMkLst>
            <pc:docMk/>
            <pc:sldMk cId="2016203527" sldId="262"/>
            <ac:spMk id="3" creationId="{F0E02A21-1F3D-39EE-4B54-7CB8D78B481C}"/>
          </ac:spMkLst>
        </pc:spChg>
        <pc:spChg chg="add">
          <ac:chgData name="Nirmal Parab" userId="0861747ea3a499ea" providerId="LiveId" clId="{DC082C1C-9204-4064-B6CF-FA03393AA439}" dt="2024-04-18T04:21:39.361" v="958" actId="26606"/>
          <ac:spMkLst>
            <pc:docMk/>
            <pc:sldMk cId="2016203527" sldId="262"/>
            <ac:spMk id="10" creationId="{C4285719-470E-454C-AF62-8323075F1F5B}"/>
          </ac:spMkLst>
        </pc:spChg>
        <pc:spChg chg="add">
          <ac:chgData name="Nirmal Parab" userId="0861747ea3a499ea" providerId="LiveId" clId="{DC082C1C-9204-4064-B6CF-FA03393AA439}" dt="2024-04-18T04:21:39.361" v="958" actId="26606"/>
          <ac:spMkLst>
            <pc:docMk/>
            <pc:sldMk cId="2016203527" sldId="262"/>
            <ac:spMk id="12" creationId="{CD9FE4EF-C4D8-49A0-B2FF-81D8DB7D8A24}"/>
          </ac:spMkLst>
        </pc:spChg>
        <pc:spChg chg="add">
          <ac:chgData name="Nirmal Parab" userId="0861747ea3a499ea" providerId="LiveId" clId="{DC082C1C-9204-4064-B6CF-FA03393AA439}" dt="2024-04-18T04:21:39.361" v="958" actId="26606"/>
          <ac:spMkLst>
            <pc:docMk/>
            <pc:sldMk cId="2016203527" sldId="262"/>
            <ac:spMk id="14" creationId="{4300840D-0A0B-4512-BACA-B439D5B9C57C}"/>
          </ac:spMkLst>
        </pc:spChg>
        <pc:spChg chg="add">
          <ac:chgData name="Nirmal Parab" userId="0861747ea3a499ea" providerId="LiveId" clId="{DC082C1C-9204-4064-B6CF-FA03393AA439}" dt="2024-04-18T04:21:39.361" v="958" actId="26606"/>
          <ac:spMkLst>
            <pc:docMk/>
            <pc:sldMk cId="2016203527" sldId="262"/>
            <ac:spMk id="16" creationId="{D2B78728-A580-49A7-84F9-6EF6F583ADE0}"/>
          </ac:spMkLst>
        </pc:spChg>
        <pc:spChg chg="add">
          <ac:chgData name="Nirmal Parab" userId="0861747ea3a499ea" providerId="LiveId" clId="{DC082C1C-9204-4064-B6CF-FA03393AA439}" dt="2024-04-18T04:21:39.361" v="958" actId="26606"/>
          <ac:spMkLst>
            <pc:docMk/>
            <pc:sldMk cId="2016203527" sldId="262"/>
            <ac:spMk id="18" creationId="{38FAA1A1-D861-433F-88FA-1E9D6FD31D11}"/>
          </ac:spMkLst>
        </pc:spChg>
        <pc:spChg chg="add">
          <ac:chgData name="Nirmal Parab" userId="0861747ea3a499ea" providerId="LiveId" clId="{DC082C1C-9204-4064-B6CF-FA03393AA439}" dt="2024-04-18T04:21:39.361" v="958" actId="26606"/>
          <ac:spMkLst>
            <pc:docMk/>
            <pc:sldMk cId="2016203527" sldId="262"/>
            <ac:spMk id="20" creationId="{8D71EDA1-87BF-4D5D-AB79-F346FD19278A}"/>
          </ac:spMkLst>
        </pc:spChg>
        <pc:picChg chg="add">
          <ac:chgData name="Nirmal Parab" userId="0861747ea3a499ea" providerId="LiveId" clId="{DC082C1C-9204-4064-B6CF-FA03393AA439}" dt="2024-04-18T04:21:39.361" v="958" actId="26606"/>
          <ac:picMkLst>
            <pc:docMk/>
            <pc:sldMk cId="2016203527" sldId="262"/>
            <ac:picMk id="7" creationId="{7EC93F64-0AC9-A714-8BF4-7DC587E26E05}"/>
          </ac:picMkLst>
        </pc:picChg>
      </pc:sldChg>
      <pc:sldChg chg="addSp delSp modSp new mod setBg">
        <pc:chgData name="Nirmal Parab" userId="0861747ea3a499ea" providerId="LiveId" clId="{DC082C1C-9204-4064-B6CF-FA03393AA439}" dt="2024-04-18T21:45:15.495" v="1249" actId="113"/>
        <pc:sldMkLst>
          <pc:docMk/>
          <pc:sldMk cId="4103427180" sldId="263"/>
        </pc:sldMkLst>
        <pc:spChg chg="add mod">
          <ac:chgData name="Nirmal Parab" userId="0861747ea3a499ea" providerId="LiveId" clId="{DC082C1C-9204-4064-B6CF-FA03393AA439}" dt="2024-04-18T21:45:15.495" v="1249" actId="113"/>
          <ac:spMkLst>
            <pc:docMk/>
            <pc:sldMk cId="4103427180" sldId="263"/>
            <ac:spMk id="6" creationId="{DC76DE85-DB19-F8D0-4E79-EDB571DA2C7A}"/>
          </ac:spMkLst>
        </pc:spChg>
        <pc:spChg chg="add mod">
          <ac:chgData name="Nirmal Parab" userId="0861747ea3a499ea" providerId="LiveId" clId="{DC082C1C-9204-4064-B6CF-FA03393AA439}" dt="2024-04-18T21:36:11.978" v="1157" actId="571"/>
          <ac:spMkLst>
            <pc:docMk/>
            <pc:sldMk cId="4103427180" sldId="263"/>
            <ac:spMk id="7" creationId="{0F392569-AA9D-E23F-FEB3-F558218474D2}"/>
          </ac:spMkLst>
        </pc:spChg>
        <pc:spChg chg="add del">
          <ac:chgData name="Nirmal Parab" userId="0861747ea3a499ea" providerId="LiveId" clId="{DC082C1C-9204-4064-B6CF-FA03393AA439}" dt="2024-04-18T21:29:57.960" v="1095" actId="26606"/>
          <ac:spMkLst>
            <pc:docMk/>
            <pc:sldMk cId="4103427180" sldId="263"/>
            <ac:spMk id="8" creationId="{AB8C311F-7253-4AED-9701-7FC0708C41C7}"/>
          </ac:spMkLst>
        </pc:spChg>
        <pc:spChg chg="add mod">
          <ac:chgData name="Nirmal Parab" userId="0861747ea3a499ea" providerId="LiveId" clId="{DC082C1C-9204-4064-B6CF-FA03393AA439}" dt="2024-04-18T21:40:43.049" v="1200" actId="255"/>
          <ac:spMkLst>
            <pc:docMk/>
            <pc:sldMk cId="4103427180" sldId="263"/>
            <ac:spMk id="9" creationId="{D04A8E4C-0B83-56C4-FDE5-66A57CF96E1F}"/>
          </ac:spMkLst>
        </pc:spChg>
        <pc:spChg chg="add del">
          <ac:chgData name="Nirmal Parab" userId="0861747ea3a499ea" providerId="LiveId" clId="{DC082C1C-9204-4064-B6CF-FA03393AA439}" dt="2024-04-18T21:29:57.960" v="1095" actId="26606"/>
          <ac:spMkLst>
            <pc:docMk/>
            <pc:sldMk cId="4103427180" sldId="263"/>
            <ac:spMk id="10" creationId="{E2384209-CB15-4CDF-9D31-C44FD9A3F20D}"/>
          </ac:spMkLst>
        </pc:spChg>
        <pc:spChg chg="add del">
          <ac:chgData name="Nirmal Parab" userId="0861747ea3a499ea" providerId="LiveId" clId="{DC082C1C-9204-4064-B6CF-FA03393AA439}" dt="2024-04-18T21:29:57.960" v="1095" actId="26606"/>
          <ac:spMkLst>
            <pc:docMk/>
            <pc:sldMk cId="4103427180" sldId="263"/>
            <ac:spMk id="12" creationId="{2633B3B5-CC90-43F0-8714-D31D1F3F0209}"/>
          </ac:spMkLst>
        </pc:spChg>
        <pc:spChg chg="add del">
          <ac:chgData name="Nirmal Parab" userId="0861747ea3a499ea" providerId="LiveId" clId="{DC082C1C-9204-4064-B6CF-FA03393AA439}" dt="2024-04-18T21:29:57.960" v="1095" actId="26606"/>
          <ac:spMkLst>
            <pc:docMk/>
            <pc:sldMk cId="4103427180" sldId="263"/>
            <ac:spMk id="14" creationId="{A8D57A06-A426-446D-B02C-A2DC6B62E45E}"/>
          </ac:spMkLst>
        </pc:spChg>
        <pc:picChg chg="add mod">
          <ac:chgData name="Nirmal Parab" userId="0861747ea3a499ea" providerId="LiveId" clId="{DC082C1C-9204-4064-B6CF-FA03393AA439}" dt="2024-04-18T21:30:21.878" v="1097" actId="14100"/>
          <ac:picMkLst>
            <pc:docMk/>
            <pc:sldMk cId="4103427180" sldId="263"/>
            <ac:picMk id="3" creationId="{8CD5FECB-67B6-8994-E25C-74F8218D4A91}"/>
          </ac:picMkLst>
        </pc:picChg>
        <pc:picChg chg="add mod">
          <ac:chgData name="Nirmal Parab" userId="0861747ea3a499ea" providerId="LiveId" clId="{DC082C1C-9204-4064-B6CF-FA03393AA439}" dt="2024-04-18T21:30:35.568" v="1099" actId="14100"/>
          <ac:picMkLst>
            <pc:docMk/>
            <pc:sldMk cId="4103427180" sldId="263"/>
            <ac:picMk id="5" creationId="{26B3C7C6-76AB-AB7A-F03D-EAEC91B13645}"/>
          </ac:picMkLst>
        </pc:picChg>
      </pc:sldChg>
      <pc:sldChg chg="addSp modSp new mod setBg">
        <pc:chgData name="Nirmal Parab" userId="0861747ea3a499ea" providerId="LiveId" clId="{DC082C1C-9204-4064-B6CF-FA03393AA439}" dt="2024-04-18T21:45:21.412" v="1250" actId="113"/>
        <pc:sldMkLst>
          <pc:docMk/>
          <pc:sldMk cId="2984128883" sldId="264"/>
        </pc:sldMkLst>
        <pc:spChg chg="add mod">
          <ac:chgData name="Nirmal Parab" userId="0861747ea3a499ea" providerId="LiveId" clId="{DC082C1C-9204-4064-B6CF-FA03393AA439}" dt="2024-04-18T21:45:21.412" v="1250" actId="113"/>
          <ac:spMkLst>
            <pc:docMk/>
            <pc:sldMk cId="2984128883" sldId="264"/>
            <ac:spMk id="6" creationId="{EC611C33-5C07-33C8-3E22-4FAAB142A092}"/>
          </ac:spMkLst>
        </pc:spChg>
        <pc:spChg chg="add mod">
          <ac:chgData name="Nirmal Parab" userId="0861747ea3a499ea" providerId="LiveId" clId="{DC082C1C-9204-4064-B6CF-FA03393AA439}" dt="2024-04-18T21:41:26.573" v="1215" actId="20577"/>
          <ac:spMkLst>
            <pc:docMk/>
            <pc:sldMk cId="2984128883" sldId="264"/>
            <ac:spMk id="7" creationId="{1A690BB1-DEF8-6D81-877E-DD8F2FE5F5A7}"/>
          </ac:spMkLst>
        </pc:spChg>
        <pc:picChg chg="add mod ord">
          <ac:chgData name="Nirmal Parab" userId="0861747ea3a499ea" providerId="LiveId" clId="{DC082C1C-9204-4064-B6CF-FA03393AA439}" dt="2024-04-18T21:31:55.235" v="1110" actId="14100"/>
          <ac:picMkLst>
            <pc:docMk/>
            <pc:sldMk cId="2984128883" sldId="264"/>
            <ac:picMk id="3" creationId="{8D6B9E5B-4825-298C-AD25-795AEFC7B9E9}"/>
          </ac:picMkLst>
        </pc:picChg>
        <pc:picChg chg="add mod">
          <ac:chgData name="Nirmal Parab" userId="0861747ea3a499ea" providerId="LiveId" clId="{DC082C1C-9204-4064-B6CF-FA03393AA439}" dt="2024-04-18T21:31:40.806" v="1108" actId="14100"/>
          <ac:picMkLst>
            <pc:docMk/>
            <pc:sldMk cId="2984128883" sldId="264"/>
            <ac:picMk id="5" creationId="{231235C4-D67D-4046-D0FA-FA481C0235C1}"/>
          </ac:picMkLst>
        </pc:picChg>
      </pc:sldChg>
      <pc:sldChg chg="addSp modSp new mod setBg">
        <pc:chgData name="Nirmal Parab" userId="0861747ea3a499ea" providerId="LiveId" clId="{DC082C1C-9204-4064-B6CF-FA03393AA439}" dt="2024-04-18T21:45:25.411" v="1251" actId="113"/>
        <pc:sldMkLst>
          <pc:docMk/>
          <pc:sldMk cId="2695541910" sldId="265"/>
        </pc:sldMkLst>
        <pc:spChg chg="add mod">
          <ac:chgData name="Nirmal Parab" userId="0861747ea3a499ea" providerId="LiveId" clId="{DC082C1C-9204-4064-B6CF-FA03393AA439}" dt="2024-04-18T21:45:25.411" v="1251" actId="113"/>
          <ac:spMkLst>
            <pc:docMk/>
            <pc:sldMk cId="2695541910" sldId="265"/>
            <ac:spMk id="6" creationId="{FA057516-5881-F8B8-6EC9-EEED0AC14328}"/>
          </ac:spMkLst>
        </pc:spChg>
        <pc:spChg chg="add mod">
          <ac:chgData name="Nirmal Parab" userId="0861747ea3a499ea" providerId="LiveId" clId="{DC082C1C-9204-4064-B6CF-FA03393AA439}" dt="2024-04-18T21:45:03.763" v="1248" actId="20577"/>
          <ac:spMkLst>
            <pc:docMk/>
            <pc:sldMk cId="2695541910" sldId="265"/>
            <ac:spMk id="7" creationId="{D65E08EB-E650-D0DF-CA59-7989A8B876B8}"/>
          </ac:spMkLst>
        </pc:spChg>
        <pc:picChg chg="add mod">
          <ac:chgData name="Nirmal Parab" userId="0861747ea3a499ea" providerId="LiveId" clId="{DC082C1C-9204-4064-B6CF-FA03393AA439}" dt="2024-04-18T21:32:50.035" v="1119" actId="14100"/>
          <ac:picMkLst>
            <pc:docMk/>
            <pc:sldMk cId="2695541910" sldId="265"/>
            <ac:picMk id="3" creationId="{0E4F4EB5-5620-B6DF-606B-75AB840AFE28}"/>
          </ac:picMkLst>
        </pc:picChg>
        <pc:picChg chg="add mod">
          <ac:chgData name="Nirmal Parab" userId="0861747ea3a499ea" providerId="LiveId" clId="{DC082C1C-9204-4064-B6CF-FA03393AA439}" dt="2024-04-18T21:32:50.035" v="1119" actId="14100"/>
          <ac:picMkLst>
            <pc:docMk/>
            <pc:sldMk cId="2695541910" sldId="265"/>
            <ac:picMk id="5" creationId="{E1B8F934-ADE4-273B-C1BD-46736DE08D38}"/>
          </ac:picMkLst>
        </pc:picChg>
      </pc:sldChg>
      <pc:sldChg chg="addSp modSp new mod setBg">
        <pc:chgData name="Nirmal Parab" userId="0861747ea3a499ea" providerId="LiveId" clId="{DC082C1C-9204-4064-B6CF-FA03393AA439}" dt="2024-04-18T21:45:29.154" v="1252" actId="113"/>
        <pc:sldMkLst>
          <pc:docMk/>
          <pc:sldMk cId="1422584315" sldId="266"/>
        </pc:sldMkLst>
        <pc:spChg chg="add mod">
          <ac:chgData name="Nirmal Parab" userId="0861747ea3a499ea" providerId="LiveId" clId="{DC082C1C-9204-4064-B6CF-FA03393AA439}" dt="2024-04-18T21:45:29.154" v="1252" actId="113"/>
          <ac:spMkLst>
            <pc:docMk/>
            <pc:sldMk cId="1422584315" sldId="266"/>
            <ac:spMk id="6" creationId="{3F8D38B7-CAC0-07B9-C9FC-4A5E29CCE130}"/>
          </ac:spMkLst>
        </pc:spChg>
        <pc:spChg chg="add mod">
          <ac:chgData name="Nirmal Parab" userId="0861747ea3a499ea" providerId="LiveId" clId="{DC082C1C-9204-4064-B6CF-FA03393AA439}" dt="2024-04-18T21:43:11.046" v="1237" actId="20577"/>
          <ac:spMkLst>
            <pc:docMk/>
            <pc:sldMk cId="1422584315" sldId="266"/>
            <ac:spMk id="7" creationId="{973A0495-CF5B-A0A5-B83D-7658D20B2DF5}"/>
          </ac:spMkLst>
        </pc:spChg>
        <pc:picChg chg="add mod">
          <ac:chgData name="Nirmal Parab" userId="0861747ea3a499ea" providerId="LiveId" clId="{DC082C1C-9204-4064-B6CF-FA03393AA439}" dt="2024-04-18T21:33:33.850" v="1128" actId="14100"/>
          <ac:picMkLst>
            <pc:docMk/>
            <pc:sldMk cId="1422584315" sldId="266"/>
            <ac:picMk id="3" creationId="{7672D89F-2D0E-2AC8-F334-435D52C33289}"/>
          </ac:picMkLst>
        </pc:picChg>
        <pc:picChg chg="add mod">
          <ac:chgData name="Nirmal Parab" userId="0861747ea3a499ea" providerId="LiveId" clId="{DC082C1C-9204-4064-B6CF-FA03393AA439}" dt="2024-04-18T21:33:33.850" v="1128" actId="14100"/>
          <ac:picMkLst>
            <pc:docMk/>
            <pc:sldMk cId="1422584315" sldId="266"/>
            <ac:picMk id="5" creationId="{C5533204-2DB8-39F3-6A45-A22C2D29053F}"/>
          </ac:picMkLst>
        </pc:picChg>
      </pc:sldChg>
      <pc:sldChg chg="addSp modSp new mod setBg">
        <pc:chgData name="Nirmal Parab" userId="0861747ea3a499ea" providerId="LiveId" clId="{DC082C1C-9204-4064-B6CF-FA03393AA439}" dt="2024-04-18T21:45:32.468" v="1253" actId="113"/>
        <pc:sldMkLst>
          <pc:docMk/>
          <pc:sldMk cId="2716524468" sldId="267"/>
        </pc:sldMkLst>
        <pc:spChg chg="add mod">
          <ac:chgData name="Nirmal Parab" userId="0861747ea3a499ea" providerId="LiveId" clId="{DC082C1C-9204-4064-B6CF-FA03393AA439}" dt="2024-04-18T21:45:32.468" v="1253" actId="113"/>
          <ac:spMkLst>
            <pc:docMk/>
            <pc:sldMk cId="2716524468" sldId="267"/>
            <ac:spMk id="6" creationId="{C079A221-0052-9EC7-79DF-E748AF88FF3D}"/>
          </ac:spMkLst>
        </pc:spChg>
        <pc:spChg chg="add mod">
          <ac:chgData name="Nirmal Parab" userId="0861747ea3a499ea" providerId="LiveId" clId="{DC082C1C-9204-4064-B6CF-FA03393AA439}" dt="2024-04-18T21:42:38.112" v="1226" actId="20577"/>
          <ac:spMkLst>
            <pc:docMk/>
            <pc:sldMk cId="2716524468" sldId="267"/>
            <ac:spMk id="7" creationId="{C9893386-D82A-9B17-5405-BB314FE8FD24}"/>
          </ac:spMkLst>
        </pc:spChg>
        <pc:picChg chg="add mod">
          <ac:chgData name="Nirmal Parab" userId="0861747ea3a499ea" providerId="LiveId" clId="{DC082C1C-9204-4064-B6CF-FA03393AA439}" dt="2024-04-18T21:34:07.148" v="1137" actId="14100"/>
          <ac:picMkLst>
            <pc:docMk/>
            <pc:sldMk cId="2716524468" sldId="267"/>
            <ac:picMk id="3" creationId="{D0769FD8-7DD3-29A4-6D28-13C2D8DD4174}"/>
          </ac:picMkLst>
        </pc:picChg>
        <pc:picChg chg="add mod">
          <ac:chgData name="Nirmal Parab" userId="0861747ea3a499ea" providerId="LiveId" clId="{DC082C1C-9204-4064-B6CF-FA03393AA439}" dt="2024-04-18T21:34:07.148" v="1137" actId="14100"/>
          <ac:picMkLst>
            <pc:docMk/>
            <pc:sldMk cId="2716524468" sldId="267"/>
            <ac:picMk id="5" creationId="{66699E7E-31AE-2FA1-975D-4A3AC61EA135}"/>
          </ac:picMkLst>
        </pc:picChg>
      </pc:sldChg>
      <pc:sldChg chg="addSp delSp modSp new mod ord setBg">
        <pc:chgData name="Nirmal Parab" userId="0861747ea3a499ea" providerId="LiveId" clId="{DC082C1C-9204-4064-B6CF-FA03393AA439}" dt="2024-04-18T22:15:02.933" v="1352"/>
        <pc:sldMkLst>
          <pc:docMk/>
          <pc:sldMk cId="1805017268" sldId="268"/>
        </pc:sldMkLst>
        <pc:spChg chg="add del">
          <ac:chgData name="Nirmal Parab" userId="0861747ea3a499ea" providerId="LiveId" clId="{DC082C1C-9204-4064-B6CF-FA03393AA439}" dt="2024-04-18T22:03:42.696" v="1268" actId="26606"/>
          <ac:spMkLst>
            <pc:docMk/>
            <pc:sldMk cId="1805017268" sldId="268"/>
            <ac:spMk id="12" creationId="{799448F2-0E5B-42DA-B2D1-11A14E947BD4}"/>
          </ac:spMkLst>
        </pc:spChg>
        <pc:spChg chg="add del mod">
          <ac:chgData name="Nirmal Parab" userId="0861747ea3a499ea" providerId="LiveId" clId="{DC082C1C-9204-4064-B6CF-FA03393AA439}" dt="2024-04-18T22:08:06.179" v="1311"/>
          <ac:spMkLst>
            <pc:docMk/>
            <pc:sldMk cId="1805017268" sldId="268"/>
            <ac:spMk id="13" creationId="{31D1F92F-FB1B-C9EE-1FD3-7BF3A88F33ED}"/>
          </ac:spMkLst>
        </pc:spChg>
        <pc:spChg chg="add del">
          <ac:chgData name="Nirmal Parab" userId="0861747ea3a499ea" providerId="LiveId" clId="{DC082C1C-9204-4064-B6CF-FA03393AA439}" dt="2024-04-18T22:03:42.696" v="1268" actId="26606"/>
          <ac:spMkLst>
            <pc:docMk/>
            <pc:sldMk cId="1805017268" sldId="268"/>
            <ac:spMk id="14" creationId="{4E8A7552-20E1-4F34-ADAB-C1DB6634D47E}"/>
          </ac:spMkLst>
        </pc:spChg>
        <pc:spChg chg="add mod">
          <ac:chgData name="Nirmal Parab" userId="0861747ea3a499ea" providerId="LiveId" clId="{DC082C1C-9204-4064-B6CF-FA03393AA439}" dt="2024-04-18T22:08:39.950" v="1350" actId="1076"/>
          <ac:spMkLst>
            <pc:docMk/>
            <pc:sldMk cId="1805017268" sldId="268"/>
            <ac:spMk id="15" creationId="{B29044FE-4D71-4FCB-86E2-C381B1792375}"/>
          </ac:spMkLst>
        </pc:spChg>
        <pc:spChg chg="add">
          <ac:chgData name="Nirmal Parab" userId="0861747ea3a499ea" providerId="LiveId" clId="{DC082C1C-9204-4064-B6CF-FA03393AA439}" dt="2024-04-18T22:03:42.698" v="1269" actId="26606"/>
          <ac:spMkLst>
            <pc:docMk/>
            <pc:sldMk cId="1805017268" sldId="268"/>
            <ac:spMk id="16" creationId="{42A4FC2C-047E-45A5-965D-8E1E3BF09BC6}"/>
          </ac:spMkLst>
        </pc:spChg>
        <pc:picChg chg="add del mod ord">
          <ac:chgData name="Nirmal Parab" userId="0861747ea3a499ea" providerId="LiveId" clId="{DC082C1C-9204-4064-B6CF-FA03393AA439}" dt="2024-04-18T22:04:17.170" v="1270" actId="478"/>
          <ac:picMkLst>
            <pc:docMk/>
            <pc:sldMk cId="1805017268" sldId="268"/>
            <ac:picMk id="3" creationId="{8E24A864-2FCF-9EBF-BC3B-0BB0F005F7A7}"/>
          </ac:picMkLst>
        </pc:picChg>
        <pc:picChg chg="add del mod">
          <ac:chgData name="Nirmal Parab" userId="0861747ea3a499ea" providerId="LiveId" clId="{DC082C1C-9204-4064-B6CF-FA03393AA439}" dt="2024-04-18T22:04:57.169" v="1280" actId="478"/>
          <ac:picMkLst>
            <pc:docMk/>
            <pc:sldMk cId="1805017268" sldId="268"/>
            <ac:picMk id="5" creationId="{67C6A1B8-C165-EB45-3349-48C3D3093661}"/>
          </ac:picMkLst>
        </pc:picChg>
        <pc:picChg chg="add mod">
          <ac:chgData name="Nirmal Parab" userId="0861747ea3a499ea" providerId="LiveId" clId="{DC082C1C-9204-4064-B6CF-FA03393AA439}" dt="2024-04-18T22:07:27.489" v="1304" actId="14100"/>
          <ac:picMkLst>
            <pc:docMk/>
            <pc:sldMk cId="1805017268" sldId="268"/>
            <ac:picMk id="7" creationId="{05B91600-9134-0F16-9F5D-D170ADBFB8B2}"/>
          </ac:picMkLst>
        </pc:picChg>
        <pc:picChg chg="add mod">
          <ac:chgData name="Nirmal Parab" userId="0861747ea3a499ea" providerId="LiveId" clId="{DC082C1C-9204-4064-B6CF-FA03393AA439}" dt="2024-04-18T22:07:18.524" v="1303" actId="14100"/>
          <ac:picMkLst>
            <pc:docMk/>
            <pc:sldMk cId="1805017268" sldId="268"/>
            <ac:picMk id="9" creationId="{873AB0B1-85C3-8E3E-74A1-F5E719BA3B6F}"/>
          </ac:picMkLst>
        </pc:picChg>
        <pc:picChg chg="add mod">
          <ac:chgData name="Nirmal Parab" userId="0861747ea3a499ea" providerId="LiveId" clId="{DC082C1C-9204-4064-B6CF-FA03393AA439}" dt="2024-04-18T22:07:59.158" v="1309" actId="1076"/>
          <ac:picMkLst>
            <pc:docMk/>
            <pc:sldMk cId="1805017268" sldId="268"/>
            <ac:picMk id="11" creationId="{B15FBD9F-A3BA-6520-0F5A-8F3985698FEF}"/>
          </ac:picMkLst>
        </pc:picChg>
      </pc:sldChg>
      <pc:sldChg chg="new del">
        <pc:chgData name="Nirmal Parab" userId="0861747ea3a499ea" providerId="LiveId" clId="{DC082C1C-9204-4064-B6CF-FA03393AA439}" dt="2024-04-18T22:19:21.671" v="1357" actId="47"/>
        <pc:sldMkLst>
          <pc:docMk/>
          <pc:sldMk cId="1416899978" sldId="269"/>
        </pc:sldMkLst>
      </pc:sldChg>
      <pc:sldChg chg="addSp delSp modSp new mod setBg">
        <pc:chgData name="Nirmal Parab" userId="0861747ea3a499ea" providerId="LiveId" clId="{DC082C1C-9204-4064-B6CF-FA03393AA439}" dt="2024-04-18T22:22:18.876" v="1578" actId="26606"/>
        <pc:sldMkLst>
          <pc:docMk/>
          <pc:sldMk cId="2480994595" sldId="270"/>
        </pc:sldMkLst>
        <pc:spChg chg="mod">
          <ac:chgData name="Nirmal Parab" userId="0861747ea3a499ea" providerId="LiveId" clId="{DC082C1C-9204-4064-B6CF-FA03393AA439}" dt="2024-04-18T22:22:14.224" v="1575" actId="26606"/>
          <ac:spMkLst>
            <pc:docMk/>
            <pc:sldMk cId="2480994595" sldId="270"/>
            <ac:spMk id="2" creationId="{27863B31-016D-4598-CEFF-4F9097F938A7}"/>
          </ac:spMkLst>
        </pc:spChg>
        <pc:spChg chg="add del mod">
          <ac:chgData name="Nirmal Parab" userId="0861747ea3a499ea" providerId="LiveId" clId="{DC082C1C-9204-4064-B6CF-FA03393AA439}" dt="2024-04-18T22:22:18.876" v="1578" actId="26606"/>
          <ac:spMkLst>
            <pc:docMk/>
            <pc:sldMk cId="2480994595" sldId="270"/>
            <ac:spMk id="3" creationId="{CE04ABBC-8F45-59C7-CA4E-95CD600C4C63}"/>
          </ac:spMkLst>
        </pc:spChg>
        <pc:spChg chg="add del">
          <ac:chgData name="Nirmal Parab" userId="0861747ea3a499ea" providerId="LiveId" clId="{DC082C1C-9204-4064-B6CF-FA03393AA439}" dt="2024-04-18T22:22:14.224" v="1575" actId="26606"/>
          <ac:spMkLst>
            <pc:docMk/>
            <pc:sldMk cId="2480994595" sldId="270"/>
            <ac:spMk id="9" creationId="{C0763A76-9F1C-4FC5-82B7-DD475DA461B2}"/>
          </ac:spMkLst>
        </pc:spChg>
        <pc:spChg chg="add del">
          <ac:chgData name="Nirmal Parab" userId="0861747ea3a499ea" providerId="LiveId" clId="{DC082C1C-9204-4064-B6CF-FA03393AA439}" dt="2024-04-18T22:22:14.224" v="1575" actId="26606"/>
          <ac:spMkLst>
            <pc:docMk/>
            <pc:sldMk cId="2480994595" sldId="270"/>
            <ac:spMk id="11" creationId="{E81BF4F6-F2CF-4984-9D14-D6966D92F99F}"/>
          </ac:spMkLst>
        </pc:spChg>
        <pc:graphicFrameChg chg="add del">
          <ac:chgData name="Nirmal Parab" userId="0861747ea3a499ea" providerId="LiveId" clId="{DC082C1C-9204-4064-B6CF-FA03393AA439}" dt="2024-04-18T22:22:18.864" v="1577" actId="26606"/>
          <ac:graphicFrameMkLst>
            <pc:docMk/>
            <pc:sldMk cId="2480994595" sldId="270"/>
            <ac:graphicFrameMk id="13" creationId="{F2254F13-EF0A-882C-742B-E4AEADFB4C1B}"/>
          </ac:graphicFrameMkLst>
        </pc:graphicFrameChg>
        <pc:graphicFrameChg chg="add">
          <ac:chgData name="Nirmal Parab" userId="0861747ea3a499ea" providerId="LiveId" clId="{DC082C1C-9204-4064-B6CF-FA03393AA439}" dt="2024-04-18T22:22:18.876" v="1578" actId="26606"/>
          <ac:graphicFrameMkLst>
            <pc:docMk/>
            <pc:sldMk cId="2480994595" sldId="270"/>
            <ac:graphicFrameMk id="15" creationId="{7B1BC037-0452-CF2F-6190-41AC02837FD4}"/>
          </ac:graphicFrameMkLst>
        </pc:graphicFrameChg>
        <pc:picChg chg="add del">
          <ac:chgData name="Nirmal Parab" userId="0861747ea3a499ea" providerId="LiveId" clId="{DC082C1C-9204-4064-B6CF-FA03393AA439}" dt="2024-04-18T22:22:14.224" v="1575" actId="26606"/>
          <ac:picMkLst>
            <pc:docMk/>
            <pc:sldMk cId="2480994595" sldId="270"/>
            <ac:picMk id="5" creationId="{ECD46598-6A6F-8150-D4FA-C34023F0EB63}"/>
          </ac:picMkLst>
        </pc:picChg>
      </pc:sldChg>
      <pc:sldChg chg="new del">
        <pc:chgData name="Nirmal Parab" userId="0861747ea3a499ea" providerId="LiveId" clId="{DC082C1C-9204-4064-B6CF-FA03393AA439}" dt="2024-04-18T22:19:09.347" v="1355" actId="680"/>
        <pc:sldMkLst>
          <pc:docMk/>
          <pc:sldMk cId="4119014028" sldId="270"/>
        </pc:sldMkLst>
      </pc:sldChg>
      <pc:sldChg chg="addSp delSp modSp new mod ord setBg">
        <pc:chgData name="Nirmal Parab" userId="0861747ea3a499ea" providerId="LiveId" clId="{DC082C1C-9204-4064-B6CF-FA03393AA439}" dt="2024-04-18T22:31:24.755" v="1709"/>
        <pc:sldMkLst>
          <pc:docMk/>
          <pc:sldMk cId="3654016530" sldId="271"/>
        </pc:sldMkLst>
        <pc:spChg chg="mod">
          <ac:chgData name="Nirmal Parab" userId="0861747ea3a499ea" providerId="LiveId" clId="{DC082C1C-9204-4064-B6CF-FA03393AA439}" dt="2024-04-18T22:31:21.214" v="1707" actId="1076"/>
          <ac:spMkLst>
            <pc:docMk/>
            <pc:sldMk cId="3654016530" sldId="271"/>
            <ac:spMk id="2" creationId="{87D4F400-A168-CBE2-B029-E94FE49E7FA1}"/>
          </ac:spMkLst>
        </pc:spChg>
        <pc:spChg chg="del mod">
          <ac:chgData name="Nirmal Parab" userId="0861747ea3a499ea" providerId="LiveId" clId="{DC082C1C-9204-4064-B6CF-FA03393AA439}" dt="2024-04-18T22:31:16.527" v="1706" actId="478"/>
          <ac:spMkLst>
            <pc:docMk/>
            <pc:sldMk cId="3654016530" sldId="271"/>
            <ac:spMk id="3" creationId="{A9637C98-23C7-EB3A-B3CC-DF3734F976D1}"/>
          </ac:spMkLst>
        </pc:spChg>
        <pc:spChg chg="add">
          <ac:chgData name="Nirmal Parab" userId="0861747ea3a499ea" providerId="LiveId" clId="{DC082C1C-9204-4064-B6CF-FA03393AA439}" dt="2024-04-18T22:30:43.336" v="1700" actId="26606"/>
          <ac:spMkLst>
            <pc:docMk/>
            <pc:sldMk cId="3654016530" sldId="271"/>
            <ac:spMk id="10" creationId="{A3363022-C969-41E9-8EB2-E4C94908C1FA}"/>
          </ac:spMkLst>
        </pc:spChg>
        <pc:spChg chg="add">
          <ac:chgData name="Nirmal Parab" userId="0861747ea3a499ea" providerId="LiveId" clId="{DC082C1C-9204-4064-B6CF-FA03393AA439}" dt="2024-04-18T22:30:43.336" v="1700" actId="26606"/>
          <ac:spMkLst>
            <pc:docMk/>
            <pc:sldMk cId="3654016530" sldId="271"/>
            <ac:spMk id="12" creationId="{8D1AD6B3-BE88-4CEB-BA17-790657CC4729}"/>
          </ac:spMkLst>
        </pc:spChg>
        <pc:grpChg chg="add">
          <ac:chgData name="Nirmal Parab" userId="0861747ea3a499ea" providerId="LiveId" clId="{DC082C1C-9204-4064-B6CF-FA03393AA439}" dt="2024-04-18T22:30:43.336" v="1700" actId="26606"/>
          <ac:grpSpMkLst>
            <pc:docMk/>
            <pc:sldMk cId="3654016530" sldId="271"/>
            <ac:grpSpMk id="14" creationId="{89D1390B-7E13-4B4F-9CB2-391063412E54}"/>
          </ac:grpSpMkLst>
        </pc:grpChg>
        <pc:picChg chg="add">
          <ac:chgData name="Nirmal Parab" userId="0861747ea3a499ea" providerId="LiveId" clId="{DC082C1C-9204-4064-B6CF-FA03393AA439}" dt="2024-04-18T22:30:43.336" v="1700" actId="26606"/>
          <ac:picMkLst>
            <pc:docMk/>
            <pc:sldMk cId="3654016530" sldId="271"/>
            <ac:picMk id="7" creationId="{48ADB5A8-2C93-049B-7932-183CBF3B0763}"/>
          </ac:picMkLst>
        </pc:picChg>
      </pc:sldChg>
      <pc:sldChg chg="addSp delSp modSp new mod setBg">
        <pc:chgData name="Nirmal Parab" userId="0861747ea3a499ea" providerId="LiveId" clId="{DC082C1C-9204-4064-B6CF-FA03393AA439}" dt="2024-04-18T22:30:17.263" v="1699" actId="27636"/>
        <pc:sldMkLst>
          <pc:docMk/>
          <pc:sldMk cId="976769653" sldId="272"/>
        </pc:sldMkLst>
        <pc:spChg chg="mod">
          <ac:chgData name="Nirmal Parab" userId="0861747ea3a499ea" providerId="LiveId" clId="{DC082C1C-9204-4064-B6CF-FA03393AA439}" dt="2024-04-18T22:30:17.263" v="1699" actId="27636"/>
          <ac:spMkLst>
            <pc:docMk/>
            <pc:sldMk cId="976769653" sldId="272"/>
            <ac:spMk id="2" creationId="{CBC6CF66-9DFC-A2E2-FAE6-BC22CC24B7B4}"/>
          </ac:spMkLst>
        </pc:spChg>
        <pc:spChg chg="mod">
          <ac:chgData name="Nirmal Parab" userId="0861747ea3a499ea" providerId="LiveId" clId="{DC082C1C-9204-4064-B6CF-FA03393AA439}" dt="2024-04-18T22:30:09.085" v="1694" actId="403"/>
          <ac:spMkLst>
            <pc:docMk/>
            <pc:sldMk cId="976769653" sldId="272"/>
            <ac:spMk id="3" creationId="{FAE6963F-97D3-8F99-7EDC-D7E101DE3A89}"/>
          </ac:spMkLst>
        </pc:spChg>
        <pc:spChg chg="add">
          <ac:chgData name="Nirmal Parab" userId="0861747ea3a499ea" providerId="LiveId" clId="{DC082C1C-9204-4064-B6CF-FA03393AA439}" dt="2024-04-18T22:29:56.310" v="1691" actId="26606"/>
          <ac:spMkLst>
            <pc:docMk/>
            <pc:sldMk cId="976769653" sldId="272"/>
            <ac:spMk id="11" creationId="{DC39DE25-0E4E-0AA7-0932-1D78C2372786}"/>
          </ac:spMkLst>
        </pc:spChg>
        <pc:spChg chg="add del">
          <ac:chgData name="Nirmal Parab" userId="0861747ea3a499ea" providerId="LiveId" clId="{DC082C1C-9204-4064-B6CF-FA03393AA439}" dt="2024-04-18T22:29:56.295" v="1690" actId="26606"/>
          <ac:spMkLst>
            <pc:docMk/>
            <pc:sldMk cId="976769653" sldId="272"/>
            <ac:spMk id="12" creationId="{5D7F64A8-D625-4F61-A290-B499BB62ACFF}"/>
          </ac:spMkLst>
        </pc:spChg>
        <pc:spChg chg="add">
          <ac:chgData name="Nirmal Parab" userId="0861747ea3a499ea" providerId="LiveId" clId="{DC082C1C-9204-4064-B6CF-FA03393AA439}" dt="2024-04-18T22:29:56.310" v="1691" actId="26606"/>
          <ac:spMkLst>
            <pc:docMk/>
            <pc:sldMk cId="976769653" sldId="272"/>
            <ac:spMk id="13" creationId="{8D6EA299-0840-6DEA-E670-C49AEBC87E89}"/>
          </ac:spMkLst>
        </pc:spChg>
        <pc:spChg chg="add">
          <ac:chgData name="Nirmal Parab" userId="0861747ea3a499ea" providerId="LiveId" clId="{DC082C1C-9204-4064-B6CF-FA03393AA439}" dt="2024-04-18T22:29:56.310" v="1691" actId="26606"/>
          <ac:spMkLst>
            <pc:docMk/>
            <pc:sldMk cId="976769653" sldId="272"/>
            <ac:spMk id="14" creationId="{AE3A741D-C19B-960A-5803-1C5887147820}"/>
          </ac:spMkLst>
        </pc:spChg>
        <pc:picChg chg="add">
          <ac:chgData name="Nirmal Parab" userId="0861747ea3a499ea" providerId="LiveId" clId="{DC082C1C-9204-4064-B6CF-FA03393AA439}" dt="2024-04-18T22:29:56.310" v="1691" actId="26606"/>
          <ac:picMkLst>
            <pc:docMk/>
            <pc:sldMk cId="976769653" sldId="272"/>
            <ac:picMk id="5" creationId="{5CA1EA3D-C61B-665D-2E94-CC69AFE0621F}"/>
          </ac:picMkLst>
        </pc:picChg>
        <pc:picChg chg="add del">
          <ac:chgData name="Nirmal Parab" userId="0861747ea3a499ea" providerId="LiveId" clId="{DC082C1C-9204-4064-B6CF-FA03393AA439}" dt="2024-04-18T22:29:56.295" v="1690" actId="26606"/>
          <ac:picMkLst>
            <pc:docMk/>
            <pc:sldMk cId="976769653" sldId="272"/>
            <ac:picMk id="7" creationId="{D90C6B77-C2B2-3738-60F4-96B8B2850E99}"/>
          </ac:picMkLst>
        </pc:picChg>
        <pc:picChg chg="add del">
          <ac:chgData name="Nirmal Parab" userId="0861747ea3a499ea" providerId="LiveId" clId="{DC082C1C-9204-4064-B6CF-FA03393AA439}" dt="2024-04-18T22:29:56.295" v="1690" actId="26606"/>
          <ac:picMkLst>
            <pc:docMk/>
            <pc:sldMk cId="976769653" sldId="272"/>
            <ac:picMk id="9" creationId="{3167936C-3992-4DC6-8215-B7DAD7C5FFD4}"/>
          </ac:picMkLst>
        </pc:picChg>
      </pc:sldChg>
    </pc:docChg>
  </pc:docChgLst>
  <pc:docChgLst>
    <pc:chgData name="Riya Ohri" userId="9c09c57f56c43688" providerId="LiveId" clId="{5E58E1A2-0D86-48C1-BA7E-B5F7AE520995}"/>
    <pc:docChg chg="modSld">
      <pc:chgData name="Riya Ohri" userId="9c09c57f56c43688" providerId="LiveId" clId="{5E58E1A2-0D86-48C1-BA7E-B5F7AE520995}" dt="2024-10-03T19:33:25.434" v="16" actId="20577"/>
      <pc:docMkLst>
        <pc:docMk/>
      </pc:docMkLst>
      <pc:sldChg chg="modSp mod">
        <pc:chgData name="Riya Ohri" userId="9c09c57f56c43688" providerId="LiveId" clId="{5E58E1A2-0D86-48C1-BA7E-B5F7AE520995}" dt="2024-10-03T19:33:25.434" v="16" actId="20577"/>
        <pc:sldMkLst>
          <pc:docMk/>
          <pc:sldMk cId="1733797922" sldId="256"/>
        </pc:sldMkLst>
        <pc:spChg chg="mod">
          <ac:chgData name="Riya Ohri" userId="9c09c57f56c43688" providerId="LiveId" clId="{5E58E1A2-0D86-48C1-BA7E-B5F7AE520995}" dt="2024-10-03T19:33:25.434" v="16" actId="20577"/>
          <ac:spMkLst>
            <pc:docMk/>
            <pc:sldMk cId="1733797922" sldId="256"/>
            <ac:spMk id="3" creationId="{986B80C4-5507-21A7-7D4E-8DD2894BB15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861747ea3a499ea/Desktop/Nirmal/Computer%20simulation/Project/Part%201/equ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[equity.xlsx]XLF!$K$3</c:f>
              <c:strCache>
                <c:ptCount val="1"/>
                <c:pt idx="0">
                  <c:v>% of Equity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21-41CA-BAD8-CC7ADD78016C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21-41CA-BAD8-CC7ADD78016C}"/>
              </c:ext>
            </c:extLst>
          </c:dPt>
          <c:dPt>
            <c:idx val="2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21-41CA-BAD8-CC7ADD78016C}"/>
              </c:ext>
            </c:extLst>
          </c:dPt>
          <c:dLbls>
            <c:dLbl>
              <c:idx val="1"/>
              <c:layout>
                <c:manualLayout>
                  <c:x val="-3.9922790901137359E-2"/>
                  <c:y val="4.9194371536891218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21-41CA-BAD8-CC7ADD7801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[equity.xlsx]XLF!$J$4:$J$6</c:f>
              <c:strCache>
                <c:ptCount val="3"/>
                <c:pt idx="0">
                  <c:v>United States and Cananda</c:v>
                </c:pt>
                <c:pt idx="1">
                  <c:v>Europe</c:v>
                </c:pt>
                <c:pt idx="2">
                  <c:v>Latin America and Caribbean</c:v>
                </c:pt>
              </c:strCache>
            </c:strRef>
          </c:cat>
          <c:val>
            <c:numRef>
              <c:f>[equity.xlsx]XLF!$K$4:$K$6</c:f>
              <c:numCache>
                <c:formatCode>0.00%</c:formatCode>
                <c:ptCount val="3"/>
                <c:pt idx="0">
                  <c:v>0.95669999999999999</c:v>
                </c:pt>
                <c:pt idx="1">
                  <c:v>3.4299999999999997E-2</c:v>
                </c:pt>
                <c:pt idx="2">
                  <c:v>9.1000000000000004E-3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A21-41CA-BAD8-CC7ADD78016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11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787387-975A-4F9B-8E77-53E33A723B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6BF4A56-BD1A-44C1-842D-CB128323A3EB}">
      <dgm:prSet custT="1"/>
      <dgm:spPr/>
      <dgm:t>
        <a:bodyPr/>
        <a:lstStyle/>
        <a:p>
          <a:pPr>
            <a:defRPr cap="all"/>
          </a:pP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Highly Volatile Index</a:t>
          </a:r>
        </a:p>
      </dgm:t>
    </dgm:pt>
    <dgm:pt modelId="{CBC54A03-5EDB-42A7-BF12-7CA47EDF7FBB}" type="parTrans" cxnId="{C8852FAF-4200-4DF4-A108-ED297C26C6AF}">
      <dgm:prSet/>
      <dgm:spPr/>
      <dgm:t>
        <a:bodyPr/>
        <a:lstStyle/>
        <a:p>
          <a:endParaRPr lang="en-US"/>
        </a:p>
      </dgm:t>
    </dgm:pt>
    <dgm:pt modelId="{D0B739C1-7F3C-469C-B68E-26AA1BD8FD8D}" type="sibTrans" cxnId="{C8852FAF-4200-4DF4-A108-ED297C26C6AF}">
      <dgm:prSet/>
      <dgm:spPr/>
      <dgm:t>
        <a:bodyPr/>
        <a:lstStyle/>
        <a:p>
          <a:endParaRPr lang="en-US"/>
        </a:p>
      </dgm:t>
    </dgm:pt>
    <dgm:pt modelId="{E1332F27-59C3-47E4-A347-F5F9476DABBC}">
      <dgm:prSet custT="1"/>
      <dgm:spPr/>
      <dgm:t>
        <a:bodyPr/>
        <a:lstStyle/>
        <a:p>
          <a:pPr>
            <a:defRPr cap="all"/>
          </a:pP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 Risk, high return and vice-versa</a:t>
          </a:r>
        </a:p>
      </dgm:t>
    </dgm:pt>
    <dgm:pt modelId="{BF3CE894-0C43-4630-A102-F416F60DA55F}" type="parTrans" cxnId="{5E8E5B37-BA9D-410C-B32C-B4DBAA0D5D0D}">
      <dgm:prSet/>
      <dgm:spPr/>
      <dgm:t>
        <a:bodyPr/>
        <a:lstStyle/>
        <a:p>
          <a:endParaRPr lang="en-US"/>
        </a:p>
      </dgm:t>
    </dgm:pt>
    <dgm:pt modelId="{6B4C2B29-7E4F-4A3D-BC39-AD08EA630DDE}" type="sibTrans" cxnId="{5E8E5B37-BA9D-410C-B32C-B4DBAA0D5D0D}">
      <dgm:prSet/>
      <dgm:spPr/>
      <dgm:t>
        <a:bodyPr/>
        <a:lstStyle/>
        <a:p>
          <a:endParaRPr lang="en-US"/>
        </a:p>
      </dgm:t>
    </dgm:pt>
    <dgm:pt modelId="{D436CF70-1B3D-4963-8078-BAC970F85AD2}">
      <dgm:prSet custT="1"/>
      <dgm:spPr/>
      <dgm:t>
        <a:bodyPr/>
        <a:lstStyle/>
        <a:p>
          <a:pPr>
            <a:defRPr cap="all"/>
          </a:pP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Risk Diversified</a:t>
          </a:r>
        </a:p>
      </dgm:t>
    </dgm:pt>
    <dgm:pt modelId="{3B1DC47C-FBBF-46F4-AD41-9948EF90F7A1}" type="parTrans" cxnId="{ACD0F320-0D12-45AE-B1A9-BCE4C57AFAA9}">
      <dgm:prSet/>
      <dgm:spPr/>
      <dgm:t>
        <a:bodyPr/>
        <a:lstStyle/>
        <a:p>
          <a:endParaRPr lang="en-US"/>
        </a:p>
      </dgm:t>
    </dgm:pt>
    <dgm:pt modelId="{81484430-3D32-4773-9AE1-30E79BF0D587}" type="sibTrans" cxnId="{ACD0F320-0D12-45AE-B1A9-BCE4C57AFAA9}">
      <dgm:prSet/>
      <dgm:spPr/>
      <dgm:t>
        <a:bodyPr/>
        <a:lstStyle/>
        <a:p>
          <a:endParaRPr lang="en-US"/>
        </a:p>
      </dgm:t>
    </dgm:pt>
    <dgm:pt modelId="{63A7FFDE-3A3D-4BD9-ABC2-0C7BEE816F80}">
      <dgm:prSet custT="1"/>
      <dgm:spPr/>
      <dgm:t>
        <a:bodyPr/>
        <a:lstStyle/>
        <a:p>
          <a:pPr>
            <a:defRPr cap="all"/>
          </a:pP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Soaring Price</a:t>
          </a:r>
        </a:p>
      </dgm:t>
    </dgm:pt>
    <dgm:pt modelId="{E9EB0335-3561-4CC4-9F6C-103B4BF9712A}" type="parTrans" cxnId="{D7293BFE-4D83-4D78-A42C-4F2F8D4A489F}">
      <dgm:prSet/>
      <dgm:spPr/>
      <dgm:t>
        <a:bodyPr/>
        <a:lstStyle/>
        <a:p>
          <a:endParaRPr lang="en-US"/>
        </a:p>
      </dgm:t>
    </dgm:pt>
    <dgm:pt modelId="{704BE68E-1F28-4185-8C1F-77EF62893474}" type="sibTrans" cxnId="{D7293BFE-4D83-4D78-A42C-4F2F8D4A489F}">
      <dgm:prSet/>
      <dgm:spPr/>
      <dgm:t>
        <a:bodyPr/>
        <a:lstStyle/>
        <a:p>
          <a:endParaRPr lang="en-US"/>
        </a:p>
      </dgm:t>
    </dgm:pt>
    <dgm:pt modelId="{5CDB1D7E-9CE2-49AC-B931-FE43EA0F398C}">
      <dgm:prSet custT="1"/>
      <dgm:spPr/>
      <dgm:t>
        <a:bodyPr/>
        <a:lstStyle/>
        <a:p>
          <a:pPr>
            <a:defRPr cap="all"/>
          </a:pPr>
          <a:r>
            <a: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Low Beta</a:t>
          </a:r>
        </a:p>
      </dgm:t>
    </dgm:pt>
    <dgm:pt modelId="{BFCD76DA-EA0B-425D-A6D4-4672ADAAD024}" type="parTrans" cxnId="{3670F8C0-6DE8-430A-9804-D191B3D140FD}">
      <dgm:prSet/>
      <dgm:spPr/>
      <dgm:t>
        <a:bodyPr/>
        <a:lstStyle/>
        <a:p>
          <a:endParaRPr lang="en-US"/>
        </a:p>
      </dgm:t>
    </dgm:pt>
    <dgm:pt modelId="{4A07E7E7-E455-4650-8299-F7D48FACB98A}" type="sibTrans" cxnId="{3670F8C0-6DE8-430A-9804-D191B3D140FD}">
      <dgm:prSet/>
      <dgm:spPr/>
      <dgm:t>
        <a:bodyPr/>
        <a:lstStyle/>
        <a:p>
          <a:endParaRPr lang="en-US"/>
        </a:p>
      </dgm:t>
    </dgm:pt>
    <dgm:pt modelId="{8AA1DDB6-A31E-4962-BB89-7A5A6187D590}" type="pres">
      <dgm:prSet presAssocID="{C6787387-975A-4F9B-8E77-53E33A723BF9}" presName="root" presStyleCnt="0">
        <dgm:presLayoutVars>
          <dgm:dir/>
          <dgm:resizeHandles val="exact"/>
        </dgm:presLayoutVars>
      </dgm:prSet>
      <dgm:spPr/>
    </dgm:pt>
    <dgm:pt modelId="{598A47D7-2B33-4905-9A9D-6D4FDBA04219}" type="pres">
      <dgm:prSet presAssocID="{86BF4A56-BD1A-44C1-842D-CB128323A3EB}" presName="compNode" presStyleCnt="0"/>
      <dgm:spPr/>
    </dgm:pt>
    <dgm:pt modelId="{1BF8E4B1-F99A-432C-8123-8E248DEE3DFD}" type="pres">
      <dgm:prSet presAssocID="{86BF4A56-BD1A-44C1-842D-CB128323A3EB}" presName="iconBgRect" presStyleLbl="bgShp" presStyleIdx="0" presStyleCnt="5"/>
      <dgm:spPr/>
    </dgm:pt>
    <dgm:pt modelId="{A0A5916E-E974-464F-BC33-DB8EA3D49311}" type="pres">
      <dgm:prSet presAssocID="{86BF4A56-BD1A-44C1-842D-CB128323A3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6CFF8D-0A32-40DC-B0CD-F28239C0E85E}" type="pres">
      <dgm:prSet presAssocID="{86BF4A56-BD1A-44C1-842D-CB128323A3EB}" presName="spaceRect" presStyleCnt="0"/>
      <dgm:spPr/>
    </dgm:pt>
    <dgm:pt modelId="{835D2D7A-DE24-4532-AA3A-782941BEE7F8}" type="pres">
      <dgm:prSet presAssocID="{86BF4A56-BD1A-44C1-842D-CB128323A3EB}" presName="textRect" presStyleLbl="revTx" presStyleIdx="0" presStyleCnt="5">
        <dgm:presLayoutVars>
          <dgm:chMax val="1"/>
          <dgm:chPref val="1"/>
        </dgm:presLayoutVars>
      </dgm:prSet>
      <dgm:spPr/>
    </dgm:pt>
    <dgm:pt modelId="{34E0CD4D-D7C1-4863-A24A-233203A14AEB}" type="pres">
      <dgm:prSet presAssocID="{D0B739C1-7F3C-469C-B68E-26AA1BD8FD8D}" presName="sibTrans" presStyleCnt="0"/>
      <dgm:spPr/>
    </dgm:pt>
    <dgm:pt modelId="{A6811B34-B1D8-4BF0-BE8C-73BEC21421CD}" type="pres">
      <dgm:prSet presAssocID="{E1332F27-59C3-47E4-A347-F5F9476DABBC}" presName="compNode" presStyleCnt="0"/>
      <dgm:spPr/>
    </dgm:pt>
    <dgm:pt modelId="{E1B49737-3B50-4D12-9966-57226F3A8A32}" type="pres">
      <dgm:prSet presAssocID="{E1332F27-59C3-47E4-A347-F5F9476DABBC}" presName="iconBgRect" presStyleLbl="bgShp" presStyleIdx="1" presStyleCnt="5"/>
      <dgm:spPr/>
    </dgm:pt>
    <dgm:pt modelId="{ECCC92DB-BF02-4498-A0BC-3223200C0553}" type="pres">
      <dgm:prSet presAssocID="{E1332F27-59C3-47E4-A347-F5F9476DAB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A77A74F5-23CD-4D85-855A-A9F4F45873CC}" type="pres">
      <dgm:prSet presAssocID="{E1332F27-59C3-47E4-A347-F5F9476DABBC}" presName="spaceRect" presStyleCnt="0"/>
      <dgm:spPr/>
    </dgm:pt>
    <dgm:pt modelId="{306467D7-E755-4DC6-B463-1DE60EAAF550}" type="pres">
      <dgm:prSet presAssocID="{E1332F27-59C3-47E4-A347-F5F9476DABBC}" presName="textRect" presStyleLbl="revTx" presStyleIdx="1" presStyleCnt="5">
        <dgm:presLayoutVars>
          <dgm:chMax val="1"/>
          <dgm:chPref val="1"/>
        </dgm:presLayoutVars>
      </dgm:prSet>
      <dgm:spPr/>
    </dgm:pt>
    <dgm:pt modelId="{BC11A24B-9B1A-4837-A59E-35246EFE25B8}" type="pres">
      <dgm:prSet presAssocID="{6B4C2B29-7E4F-4A3D-BC39-AD08EA630DDE}" presName="sibTrans" presStyleCnt="0"/>
      <dgm:spPr/>
    </dgm:pt>
    <dgm:pt modelId="{04788C8A-5937-4288-9125-1B7890984EFA}" type="pres">
      <dgm:prSet presAssocID="{D436CF70-1B3D-4963-8078-BAC970F85AD2}" presName="compNode" presStyleCnt="0"/>
      <dgm:spPr/>
    </dgm:pt>
    <dgm:pt modelId="{09AEE273-DCBC-44C2-9BC0-52E33E5329C1}" type="pres">
      <dgm:prSet presAssocID="{D436CF70-1B3D-4963-8078-BAC970F85AD2}" presName="iconBgRect" presStyleLbl="bgShp" presStyleIdx="2" presStyleCnt="5"/>
      <dgm:spPr/>
    </dgm:pt>
    <dgm:pt modelId="{157B7159-0D00-4A8D-B925-76F339BA5EDD}" type="pres">
      <dgm:prSet presAssocID="{D436CF70-1B3D-4963-8078-BAC970F85A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3E48226-FCB9-432A-AF02-23CB8332846E}" type="pres">
      <dgm:prSet presAssocID="{D436CF70-1B3D-4963-8078-BAC970F85AD2}" presName="spaceRect" presStyleCnt="0"/>
      <dgm:spPr/>
    </dgm:pt>
    <dgm:pt modelId="{240E15A9-C318-426D-9E3D-53436C32FECB}" type="pres">
      <dgm:prSet presAssocID="{D436CF70-1B3D-4963-8078-BAC970F85AD2}" presName="textRect" presStyleLbl="revTx" presStyleIdx="2" presStyleCnt="5">
        <dgm:presLayoutVars>
          <dgm:chMax val="1"/>
          <dgm:chPref val="1"/>
        </dgm:presLayoutVars>
      </dgm:prSet>
      <dgm:spPr/>
    </dgm:pt>
    <dgm:pt modelId="{E194B2B2-3E39-4521-87BB-B4AA7E8AC9D6}" type="pres">
      <dgm:prSet presAssocID="{81484430-3D32-4773-9AE1-30E79BF0D587}" presName="sibTrans" presStyleCnt="0"/>
      <dgm:spPr/>
    </dgm:pt>
    <dgm:pt modelId="{6A609079-0BA4-4F86-9871-3B826692ABE1}" type="pres">
      <dgm:prSet presAssocID="{63A7FFDE-3A3D-4BD9-ABC2-0C7BEE816F80}" presName="compNode" presStyleCnt="0"/>
      <dgm:spPr/>
    </dgm:pt>
    <dgm:pt modelId="{EE736AAA-8CFF-4FBD-9DD4-3FED786A5511}" type="pres">
      <dgm:prSet presAssocID="{63A7FFDE-3A3D-4BD9-ABC2-0C7BEE816F80}" presName="iconBgRect" presStyleLbl="bgShp" presStyleIdx="3" presStyleCnt="5"/>
      <dgm:spPr/>
    </dgm:pt>
    <dgm:pt modelId="{707B28A6-9A86-411E-AC4B-C856F60669AA}" type="pres">
      <dgm:prSet presAssocID="{63A7FFDE-3A3D-4BD9-ABC2-0C7BEE816F8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10BB1DF-D75D-4E42-B216-8F7716EDE5E0}" type="pres">
      <dgm:prSet presAssocID="{63A7FFDE-3A3D-4BD9-ABC2-0C7BEE816F80}" presName="spaceRect" presStyleCnt="0"/>
      <dgm:spPr/>
    </dgm:pt>
    <dgm:pt modelId="{75C51614-4589-4015-BCA7-0C5947DA017E}" type="pres">
      <dgm:prSet presAssocID="{63A7FFDE-3A3D-4BD9-ABC2-0C7BEE816F80}" presName="textRect" presStyleLbl="revTx" presStyleIdx="3" presStyleCnt="5">
        <dgm:presLayoutVars>
          <dgm:chMax val="1"/>
          <dgm:chPref val="1"/>
        </dgm:presLayoutVars>
      </dgm:prSet>
      <dgm:spPr/>
    </dgm:pt>
    <dgm:pt modelId="{26D6428A-F9A4-4CAD-B0F4-1F0640753B1F}" type="pres">
      <dgm:prSet presAssocID="{704BE68E-1F28-4185-8C1F-77EF62893474}" presName="sibTrans" presStyleCnt="0"/>
      <dgm:spPr/>
    </dgm:pt>
    <dgm:pt modelId="{862F457C-4042-490D-A262-2CCD1AF13B41}" type="pres">
      <dgm:prSet presAssocID="{5CDB1D7E-9CE2-49AC-B931-FE43EA0F398C}" presName="compNode" presStyleCnt="0"/>
      <dgm:spPr/>
    </dgm:pt>
    <dgm:pt modelId="{009AED20-C42A-486B-A0AC-599A3DB759C5}" type="pres">
      <dgm:prSet presAssocID="{5CDB1D7E-9CE2-49AC-B931-FE43EA0F398C}" presName="iconBgRect" presStyleLbl="bgShp" presStyleIdx="4" presStyleCnt="5"/>
      <dgm:spPr/>
    </dgm:pt>
    <dgm:pt modelId="{A2E4BC7E-81F0-4B42-AD07-CB8E36FC378E}" type="pres">
      <dgm:prSet presAssocID="{5CDB1D7E-9CE2-49AC-B931-FE43EA0F39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D7B17F-9030-4315-96F9-CF9CC527F22F}" type="pres">
      <dgm:prSet presAssocID="{5CDB1D7E-9CE2-49AC-B931-FE43EA0F398C}" presName="spaceRect" presStyleCnt="0"/>
      <dgm:spPr/>
    </dgm:pt>
    <dgm:pt modelId="{27049726-A822-4C46-AED6-1ACF4AA29020}" type="pres">
      <dgm:prSet presAssocID="{5CDB1D7E-9CE2-49AC-B931-FE43EA0F398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3211B12-D429-4D38-BD3F-2BF95E86DB77}" type="presOf" srcId="{63A7FFDE-3A3D-4BD9-ABC2-0C7BEE816F80}" destId="{75C51614-4589-4015-BCA7-0C5947DA017E}" srcOrd="0" destOrd="0" presId="urn:microsoft.com/office/officeart/2018/5/layout/IconCircleLabelList"/>
    <dgm:cxn modelId="{ACD0F320-0D12-45AE-B1A9-BCE4C57AFAA9}" srcId="{C6787387-975A-4F9B-8E77-53E33A723BF9}" destId="{D436CF70-1B3D-4963-8078-BAC970F85AD2}" srcOrd="2" destOrd="0" parTransId="{3B1DC47C-FBBF-46F4-AD41-9948EF90F7A1}" sibTransId="{81484430-3D32-4773-9AE1-30E79BF0D587}"/>
    <dgm:cxn modelId="{6376B225-E0C4-4B98-B831-35FDBFBD88C6}" type="presOf" srcId="{E1332F27-59C3-47E4-A347-F5F9476DABBC}" destId="{306467D7-E755-4DC6-B463-1DE60EAAF550}" srcOrd="0" destOrd="0" presId="urn:microsoft.com/office/officeart/2018/5/layout/IconCircleLabelList"/>
    <dgm:cxn modelId="{D98B1D29-141A-44A9-A97B-8A28FFFBC160}" type="presOf" srcId="{86BF4A56-BD1A-44C1-842D-CB128323A3EB}" destId="{835D2D7A-DE24-4532-AA3A-782941BEE7F8}" srcOrd="0" destOrd="0" presId="urn:microsoft.com/office/officeart/2018/5/layout/IconCircleLabelList"/>
    <dgm:cxn modelId="{C86B4035-9AEF-476A-9E44-4E991FF7493A}" type="presOf" srcId="{C6787387-975A-4F9B-8E77-53E33A723BF9}" destId="{8AA1DDB6-A31E-4962-BB89-7A5A6187D590}" srcOrd="0" destOrd="0" presId="urn:microsoft.com/office/officeart/2018/5/layout/IconCircleLabelList"/>
    <dgm:cxn modelId="{5E8E5B37-BA9D-410C-B32C-B4DBAA0D5D0D}" srcId="{C6787387-975A-4F9B-8E77-53E33A723BF9}" destId="{E1332F27-59C3-47E4-A347-F5F9476DABBC}" srcOrd="1" destOrd="0" parTransId="{BF3CE894-0C43-4630-A102-F416F60DA55F}" sibTransId="{6B4C2B29-7E4F-4A3D-BC39-AD08EA630DDE}"/>
    <dgm:cxn modelId="{3143427E-CE60-42FE-B5B2-8230A88BA20C}" type="presOf" srcId="{D436CF70-1B3D-4963-8078-BAC970F85AD2}" destId="{240E15A9-C318-426D-9E3D-53436C32FECB}" srcOrd="0" destOrd="0" presId="urn:microsoft.com/office/officeart/2018/5/layout/IconCircleLabelList"/>
    <dgm:cxn modelId="{2DF11C93-D046-4316-9136-710130A34375}" type="presOf" srcId="{5CDB1D7E-9CE2-49AC-B931-FE43EA0F398C}" destId="{27049726-A822-4C46-AED6-1ACF4AA29020}" srcOrd="0" destOrd="0" presId="urn:microsoft.com/office/officeart/2018/5/layout/IconCircleLabelList"/>
    <dgm:cxn modelId="{C8852FAF-4200-4DF4-A108-ED297C26C6AF}" srcId="{C6787387-975A-4F9B-8E77-53E33A723BF9}" destId="{86BF4A56-BD1A-44C1-842D-CB128323A3EB}" srcOrd="0" destOrd="0" parTransId="{CBC54A03-5EDB-42A7-BF12-7CA47EDF7FBB}" sibTransId="{D0B739C1-7F3C-469C-B68E-26AA1BD8FD8D}"/>
    <dgm:cxn modelId="{3670F8C0-6DE8-430A-9804-D191B3D140FD}" srcId="{C6787387-975A-4F9B-8E77-53E33A723BF9}" destId="{5CDB1D7E-9CE2-49AC-B931-FE43EA0F398C}" srcOrd="4" destOrd="0" parTransId="{BFCD76DA-EA0B-425D-A6D4-4672ADAAD024}" sibTransId="{4A07E7E7-E455-4650-8299-F7D48FACB98A}"/>
    <dgm:cxn modelId="{D7293BFE-4D83-4D78-A42C-4F2F8D4A489F}" srcId="{C6787387-975A-4F9B-8E77-53E33A723BF9}" destId="{63A7FFDE-3A3D-4BD9-ABC2-0C7BEE816F80}" srcOrd="3" destOrd="0" parTransId="{E9EB0335-3561-4CC4-9F6C-103B4BF9712A}" sibTransId="{704BE68E-1F28-4185-8C1F-77EF62893474}"/>
    <dgm:cxn modelId="{C8149C81-C7E5-42FE-9E4F-AA9243972CBA}" type="presParOf" srcId="{8AA1DDB6-A31E-4962-BB89-7A5A6187D590}" destId="{598A47D7-2B33-4905-9A9D-6D4FDBA04219}" srcOrd="0" destOrd="0" presId="urn:microsoft.com/office/officeart/2018/5/layout/IconCircleLabelList"/>
    <dgm:cxn modelId="{C7590990-B4BA-49A1-B83E-0D2ECD25FF03}" type="presParOf" srcId="{598A47D7-2B33-4905-9A9D-6D4FDBA04219}" destId="{1BF8E4B1-F99A-432C-8123-8E248DEE3DFD}" srcOrd="0" destOrd="0" presId="urn:microsoft.com/office/officeart/2018/5/layout/IconCircleLabelList"/>
    <dgm:cxn modelId="{4BE6AA8B-CBC6-4032-A9E6-0F018B25327C}" type="presParOf" srcId="{598A47D7-2B33-4905-9A9D-6D4FDBA04219}" destId="{A0A5916E-E974-464F-BC33-DB8EA3D49311}" srcOrd="1" destOrd="0" presId="urn:microsoft.com/office/officeart/2018/5/layout/IconCircleLabelList"/>
    <dgm:cxn modelId="{18627900-8C6D-41DC-B38C-0F09A9A7D8E5}" type="presParOf" srcId="{598A47D7-2B33-4905-9A9D-6D4FDBA04219}" destId="{256CFF8D-0A32-40DC-B0CD-F28239C0E85E}" srcOrd="2" destOrd="0" presId="urn:microsoft.com/office/officeart/2018/5/layout/IconCircleLabelList"/>
    <dgm:cxn modelId="{CA2F2BA4-EDD9-4282-90C1-198B6A0FF0CB}" type="presParOf" srcId="{598A47D7-2B33-4905-9A9D-6D4FDBA04219}" destId="{835D2D7A-DE24-4532-AA3A-782941BEE7F8}" srcOrd="3" destOrd="0" presId="urn:microsoft.com/office/officeart/2018/5/layout/IconCircleLabelList"/>
    <dgm:cxn modelId="{42111CC3-A090-487E-BA3E-B435F7EABCC2}" type="presParOf" srcId="{8AA1DDB6-A31E-4962-BB89-7A5A6187D590}" destId="{34E0CD4D-D7C1-4863-A24A-233203A14AEB}" srcOrd="1" destOrd="0" presId="urn:microsoft.com/office/officeart/2018/5/layout/IconCircleLabelList"/>
    <dgm:cxn modelId="{3A9D87FF-CADE-4FFA-8B1B-ACEE886E3FEA}" type="presParOf" srcId="{8AA1DDB6-A31E-4962-BB89-7A5A6187D590}" destId="{A6811B34-B1D8-4BF0-BE8C-73BEC21421CD}" srcOrd="2" destOrd="0" presId="urn:microsoft.com/office/officeart/2018/5/layout/IconCircleLabelList"/>
    <dgm:cxn modelId="{7001D656-D59D-4939-A59A-EFD96E7A38D9}" type="presParOf" srcId="{A6811B34-B1D8-4BF0-BE8C-73BEC21421CD}" destId="{E1B49737-3B50-4D12-9966-57226F3A8A32}" srcOrd="0" destOrd="0" presId="urn:microsoft.com/office/officeart/2018/5/layout/IconCircleLabelList"/>
    <dgm:cxn modelId="{EB9313B4-9C30-49C1-B28E-368FBB9597E3}" type="presParOf" srcId="{A6811B34-B1D8-4BF0-BE8C-73BEC21421CD}" destId="{ECCC92DB-BF02-4498-A0BC-3223200C0553}" srcOrd="1" destOrd="0" presId="urn:microsoft.com/office/officeart/2018/5/layout/IconCircleLabelList"/>
    <dgm:cxn modelId="{3C78AFF4-CC9D-4AE9-9D0E-3BAC83EFAF5C}" type="presParOf" srcId="{A6811B34-B1D8-4BF0-BE8C-73BEC21421CD}" destId="{A77A74F5-23CD-4D85-855A-A9F4F45873CC}" srcOrd="2" destOrd="0" presId="urn:microsoft.com/office/officeart/2018/5/layout/IconCircleLabelList"/>
    <dgm:cxn modelId="{3673A8A8-4AC6-4EC4-B282-3D001E863D40}" type="presParOf" srcId="{A6811B34-B1D8-4BF0-BE8C-73BEC21421CD}" destId="{306467D7-E755-4DC6-B463-1DE60EAAF550}" srcOrd="3" destOrd="0" presId="urn:microsoft.com/office/officeart/2018/5/layout/IconCircleLabelList"/>
    <dgm:cxn modelId="{22857257-0AA7-4AB2-A05C-20278E304D82}" type="presParOf" srcId="{8AA1DDB6-A31E-4962-BB89-7A5A6187D590}" destId="{BC11A24B-9B1A-4837-A59E-35246EFE25B8}" srcOrd="3" destOrd="0" presId="urn:microsoft.com/office/officeart/2018/5/layout/IconCircleLabelList"/>
    <dgm:cxn modelId="{108A3ACC-3B21-4F57-B82B-65D97A6415E1}" type="presParOf" srcId="{8AA1DDB6-A31E-4962-BB89-7A5A6187D590}" destId="{04788C8A-5937-4288-9125-1B7890984EFA}" srcOrd="4" destOrd="0" presId="urn:microsoft.com/office/officeart/2018/5/layout/IconCircleLabelList"/>
    <dgm:cxn modelId="{06D4BE84-E308-4B68-8C4D-FBE07D233E0C}" type="presParOf" srcId="{04788C8A-5937-4288-9125-1B7890984EFA}" destId="{09AEE273-DCBC-44C2-9BC0-52E33E5329C1}" srcOrd="0" destOrd="0" presId="urn:microsoft.com/office/officeart/2018/5/layout/IconCircleLabelList"/>
    <dgm:cxn modelId="{AF6535C3-4DDC-4A38-B525-7716AB4A21BF}" type="presParOf" srcId="{04788C8A-5937-4288-9125-1B7890984EFA}" destId="{157B7159-0D00-4A8D-B925-76F339BA5EDD}" srcOrd="1" destOrd="0" presId="urn:microsoft.com/office/officeart/2018/5/layout/IconCircleLabelList"/>
    <dgm:cxn modelId="{74A789A2-DD54-4FF4-BC40-AD72DDE8C91B}" type="presParOf" srcId="{04788C8A-5937-4288-9125-1B7890984EFA}" destId="{C3E48226-FCB9-432A-AF02-23CB8332846E}" srcOrd="2" destOrd="0" presId="urn:microsoft.com/office/officeart/2018/5/layout/IconCircleLabelList"/>
    <dgm:cxn modelId="{4DC64B3F-F1BB-4212-889A-84AF86B3AAB4}" type="presParOf" srcId="{04788C8A-5937-4288-9125-1B7890984EFA}" destId="{240E15A9-C318-426D-9E3D-53436C32FECB}" srcOrd="3" destOrd="0" presId="urn:microsoft.com/office/officeart/2018/5/layout/IconCircleLabelList"/>
    <dgm:cxn modelId="{43C54666-A64F-40DE-8BEF-8753BBA32C94}" type="presParOf" srcId="{8AA1DDB6-A31E-4962-BB89-7A5A6187D590}" destId="{E194B2B2-3E39-4521-87BB-B4AA7E8AC9D6}" srcOrd="5" destOrd="0" presId="urn:microsoft.com/office/officeart/2018/5/layout/IconCircleLabelList"/>
    <dgm:cxn modelId="{89E93597-4866-4C05-9558-FFA6E087A57B}" type="presParOf" srcId="{8AA1DDB6-A31E-4962-BB89-7A5A6187D590}" destId="{6A609079-0BA4-4F86-9871-3B826692ABE1}" srcOrd="6" destOrd="0" presId="urn:microsoft.com/office/officeart/2018/5/layout/IconCircleLabelList"/>
    <dgm:cxn modelId="{8881DDF8-5DEB-4401-AE58-241911C1EB34}" type="presParOf" srcId="{6A609079-0BA4-4F86-9871-3B826692ABE1}" destId="{EE736AAA-8CFF-4FBD-9DD4-3FED786A5511}" srcOrd="0" destOrd="0" presId="urn:microsoft.com/office/officeart/2018/5/layout/IconCircleLabelList"/>
    <dgm:cxn modelId="{F3E897B7-5C8A-486F-A24E-CCA22BB9FDB2}" type="presParOf" srcId="{6A609079-0BA4-4F86-9871-3B826692ABE1}" destId="{707B28A6-9A86-411E-AC4B-C856F60669AA}" srcOrd="1" destOrd="0" presId="urn:microsoft.com/office/officeart/2018/5/layout/IconCircleLabelList"/>
    <dgm:cxn modelId="{8F9EE711-6EA3-4050-9414-B76F0B80C979}" type="presParOf" srcId="{6A609079-0BA4-4F86-9871-3B826692ABE1}" destId="{C10BB1DF-D75D-4E42-B216-8F7716EDE5E0}" srcOrd="2" destOrd="0" presId="urn:microsoft.com/office/officeart/2018/5/layout/IconCircleLabelList"/>
    <dgm:cxn modelId="{65817DF2-0C5B-4E14-948A-67CD85640A7C}" type="presParOf" srcId="{6A609079-0BA4-4F86-9871-3B826692ABE1}" destId="{75C51614-4589-4015-BCA7-0C5947DA017E}" srcOrd="3" destOrd="0" presId="urn:microsoft.com/office/officeart/2018/5/layout/IconCircleLabelList"/>
    <dgm:cxn modelId="{839FD3F4-53AB-4235-A4F4-62DC58B73F93}" type="presParOf" srcId="{8AA1DDB6-A31E-4962-BB89-7A5A6187D590}" destId="{26D6428A-F9A4-4CAD-B0F4-1F0640753B1F}" srcOrd="7" destOrd="0" presId="urn:microsoft.com/office/officeart/2018/5/layout/IconCircleLabelList"/>
    <dgm:cxn modelId="{6A31E027-FF22-43C3-86C7-03544ECD8A7B}" type="presParOf" srcId="{8AA1DDB6-A31E-4962-BB89-7A5A6187D590}" destId="{862F457C-4042-490D-A262-2CCD1AF13B41}" srcOrd="8" destOrd="0" presId="urn:microsoft.com/office/officeart/2018/5/layout/IconCircleLabelList"/>
    <dgm:cxn modelId="{64681F80-69C1-42DE-86CC-C4045DA91033}" type="presParOf" srcId="{862F457C-4042-490D-A262-2CCD1AF13B41}" destId="{009AED20-C42A-486B-A0AC-599A3DB759C5}" srcOrd="0" destOrd="0" presId="urn:microsoft.com/office/officeart/2018/5/layout/IconCircleLabelList"/>
    <dgm:cxn modelId="{70B41696-816B-42C1-BA9F-18DBAA384E9E}" type="presParOf" srcId="{862F457C-4042-490D-A262-2CCD1AF13B41}" destId="{A2E4BC7E-81F0-4B42-AD07-CB8E36FC378E}" srcOrd="1" destOrd="0" presId="urn:microsoft.com/office/officeart/2018/5/layout/IconCircleLabelList"/>
    <dgm:cxn modelId="{821CA4D0-81DC-42E0-9455-BABBE17340D2}" type="presParOf" srcId="{862F457C-4042-490D-A262-2CCD1AF13B41}" destId="{0FD7B17F-9030-4315-96F9-CF9CC527F22F}" srcOrd="2" destOrd="0" presId="urn:microsoft.com/office/officeart/2018/5/layout/IconCircleLabelList"/>
    <dgm:cxn modelId="{BF7EF981-AE0A-4C9A-8E26-EDE832481694}" type="presParOf" srcId="{862F457C-4042-490D-A262-2CCD1AF13B41}" destId="{27049726-A822-4C46-AED6-1ACF4AA290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08A34C-F8E7-430C-8C49-C21F9D17E4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949CB5-6DCE-41D9-BF80-C0391FC49345}">
      <dgm:prSet/>
      <dgm:spPr/>
      <dgm:t>
        <a:bodyPr/>
        <a:lstStyle/>
        <a:p>
          <a:r>
            <a:rPr lang="en-US"/>
            <a:t>Data Gathering</a:t>
          </a:r>
        </a:p>
      </dgm:t>
    </dgm:pt>
    <dgm:pt modelId="{B6F4153E-9F93-4609-9377-6F0007864592}" type="parTrans" cxnId="{545B18E1-280B-4C62-8727-78E67F2DF3DD}">
      <dgm:prSet/>
      <dgm:spPr/>
      <dgm:t>
        <a:bodyPr/>
        <a:lstStyle/>
        <a:p>
          <a:endParaRPr lang="en-US"/>
        </a:p>
      </dgm:t>
    </dgm:pt>
    <dgm:pt modelId="{846B0842-AF28-40D3-ADE6-DC8286B87E92}" type="sibTrans" cxnId="{545B18E1-280B-4C62-8727-78E67F2DF3DD}">
      <dgm:prSet/>
      <dgm:spPr/>
      <dgm:t>
        <a:bodyPr/>
        <a:lstStyle/>
        <a:p>
          <a:endParaRPr lang="en-US"/>
        </a:p>
      </dgm:t>
    </dgm:pt>
    <dgm:pt modelId="{0BFADC56-9C97-4379-9DF1-C0E306C95CCC}">
      <dgm:prSet/>
      <dgm:spPr/>
      <dgm:t>
        <a:bodyPr/>
        <a:lstStyle/>
        <a:p>
          <a:r>
            <a:rPr lang="en-US"/>
            <a:t>Volatility Calculation</a:t>
          </a:r>
        </a:p>
      </dgm:t>
    </dgm:pt>
    <dgm:pt modelId="{D47EB5CB-44FF-4029-8361-2E2514F7A0F6}" type="parTrans" cxnId="{6597C993-A26D-4D12-BBD8-97A6ECD327F2}">
      <dgm:prSet/>
      <dgm:spPr/>
      <dgm:t>
        <a:bodyPr/>
        <a:lstStyle/>
        <a:p>
          <a:endParaRPr lang="en-US"/>
        </a:p>
      </dgm:t>
    </dgm:pt>
    <dgm:pt modelId="{C51D1496-F564-4537-9546-CCA68D6173C4}" type="sibTrans" cxnId="{6597C993-A26D-4D12-BBD8-97A6ECD327F2}">
      <dgm:prSet/>
      <dgm:spPr/>
      <dgm:t>
        <a:bodyPr/>
        <a:lstStyle/>
        <a:p>
          <a:endParaRPr lang="en-US"/>
        </a:p>
      </dgm:t>
    </dgm:pt>
    <dgm:pt modelId="{160B1C13-889E-44DC-8D9D-4C35E8840592}">
      <dgm:prSet/>
      <dgm:spPr/>
      <dgm:t>
        <a:bodyPr/>
        <a:lstStyle/>
        <a:p>
          <a:r>
            <a:rPr lang="en-US"/>
            <a:t>Covariance Matrix Calculation</a:t>
          </a:r>
        </a:p>
      </dgm:t>
    </dgm:pt>
    <dgm:pt modelId="{923D6CBD-6849-4481-BE9A-6A3BFEC704DB}" type="parTrans" cxnId="{4E5A4C44-58AD-4808-8B24-4202959AE9E7}">
      <dgm:prSet/>
      <dgm:spPr/>
      <dgm:t>
        <a:bodyPr/>
        <a:lstStyle/>
        <a:p>
          <a:endParaRPr lang="en-US"/>
        </a:p>
      </dgm:t>
    </dgm:pt>
    <dgm:pt modelId="{6B5FBB30-8B9D-433F-A47A-3A772FF9DFCC}" type="sibTrans" cxnId="{4E5A4C44-58AD-4808-8B24-4202959AE9E7}">
      <dgm:prSet/>
      <dgm:spPr/>
      <dgm:t>
        <a:bodyPr/>
        <a:lstStyle/>
        <a:p>
          <a:endParaRPr lang="en-US"/>
        </a:p>
      </dgm:t>
    </dgm:pt>
    <dgm:pt modelId="{D0A66622-E1AC-4FA1-A7C5-6B4C95FB1363}">
      <dgm:prSet/>
      <dgm:spPr/>
      <dgm:t>
        <a:bodyPr/>
        <a:lstStyle/>
        <a:p>
          <a:r>
            <a:rPr lang="en-US"/>
            <a:t>Portfolio weight optimization</a:t>
          </a:r>
        </a:p>
      </dgm:t>
    </dgm:pt>
    <dgm:pt modelId="{19E7DDD2-6181-45E2-9E66-C1DFCBF2752C}" type="parTrans" cxnId="{985DFDBC-8938-4A11-A788-EBD22D7E2979}">
      <dgm:prSet/>
      <dgm:spPr/>
      <dgm:t>
        <a:bodyPr/>
        <a:lstStyle/>
        <a:p>
          <a:endParaRPr lang="en-US"/>
        </a:p>
      </dgm:t>
    </dgm:pt>
    <dgm:pt modelId="{50E3A5E0-6B57-47DC-82FC-37636E9295FF}" type="sibTrans" cxnId="{985DFDBC-8938-4A11-A788-EBD22D7E2979}">
      <dgm:prSet/>
      <dgm:spPr/>
      <dgm:t>
        <a:bodyPr/>
        <a:lstStyle/>
        <a:p>
          <a:endParaRPr lang="en-US"/>
        </a:p>
      </dgm:t>
    </dgm:pt>
    <dgm:pt modelId="{44DD2AFB-A133-4DB6-BD48-26566BB9FEAD}">
      <dgm:prSet/>
      <dgm:spPr/>
      <dgm:t>
        <a:bodyPr/>
        <a:lstStyle/>
        <a:p>
          <a:r>
            <a:rPr lang="en-US"/>
            <a:t>Portfolio Re-balancing</a:t>
          </a:r>
        </a:p>
      </dgm:t>
    </dgm:pt>
    <dgm:pt modelId="{49CBECA3-4305-43D8-8BA4-9BC4AE11C5EA}" type="parTrans" cxnId="{EA525B76-A65B-43FC-98DC-C459BD303DCD}">
      <dgm:prSet/>
      <dgm:spPr/>
      <dgm:t>
        <a:bodyPr/>
        <a:lstStyle/>
        <a:p>
          <a:endParaRPr lang="en-US"/>
        </a:p>
      </dgm:t>
    </dgm:pt>
    <dgm:pt modelId="{E958F13A-2D00-4DA8-BE67-B1630AB38DA2}" type="sibTrans" cxnId="{EA525B76-A65B-43FC-98DC-C459BD303DCD}">
      <dgm:prSet/>
      <dgm:spPr/>
      <dgm:t>
        <a:bodyPr/>
        <a:lstStyle/>
        <a:p>
          <a:endParaRPr lang="en-US"/>
        </a:p>
      </dgm:t>
    </dgm:pt>
    <dgm:pt modelId="{B885926D-3CD4-427A-BB78-68EDC0B69582}">
      <dgm:prSet/>
      <dgm:spPr/>
      <dgm:t>
        <a:bodyPr/>
        <a:lstStyle/>
        <a:p>
          <a:r>
            <a:rPr lang="en-US"/>
            <a:t>Results obtained</a:t>
          </a:r>
        </a:p>
      </dgm:t>
    </dgm:pt>
    <dgm:pt modelId="{B69E6C8F-1683-41DB-8411-391E46A1AC49}" type="parTrans" cxnId="{9EC1BB1D-53C1-41DB-BDFC-6F03C9E07CBA}">
      <dgm:prSet/>
      <dgm:spPr/>
      <dgm:t>
        <a:bodyPr/>
        <a:lstStyle/>
        <a:p>
          <a:endParaRPr lang="en-US"/>
        </a:p>
      </dgm:t>
    </dgm:pt>
    <dgm:pt modelId="{F1FE097D-9C41-418B-8E5A-279B1A59634F}" type="sibTrans" cxnId="{9EC1BB1D-53C1-41DB-BDFC-6F03C9E07CBA}">
      <dgm:prSet/>
      <dgm:spPr/>
      <dgm:t>
        <a:bodyPr/>
        <a:lstStyle/>
        <a:p>
          <a:endParaRPr lang="en-US"/>
        </a:p>
      </dgm:t>
    </dgm:pt>
    <dgm:pt modelId="{510B5796-84C4-4849-8893-929A89376471}" type="pres">
      <dgm:prSet presAssocID="{3808A34C-F8E7-430C-8C49-C21F9D17E431}" presName="linear" presStyleCnt="0">
        <dgm:presLayoutVars>
          <dgm:animLvl val="lvl"/>
          <dgm:resizeHandles val="exact"/>
        </dgm:presLayoutVars>
      </dgm:prSet>
      <dgm:spPr/>
    </dgm:pt>
    <dgm:pt modelId="{EF2B7A9F-87AD-45A5-B390-60698412FA4D}" type="pres">
      <dgm:prSet presAssocID="{04949CB5-6DCE-41D9-BF80-C0391FC4934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002F895-4431-4269-95BB-C18BCEC9F947}" type="pres">
      <dgm:prSet presAssocID="{846B0842-AF28-40D3-ADE6-DC8286B87E92}" presName="spacer" presStyleCnt="0"/>
      <dgm:spPr/>
    </dgm:pt>
    <dgm:pt modelId="{4BCED738-89B4-45B0-AD60-9CAEE1B74BC7}" type="pres">
      <dgm:prSet presAssocID="{0BFADC56-9C97-4379-9DF1-C0E306C95CC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5691F93-5F6B-42A6-A8F7-683E296FB64E}" type="pres">
      <dgm:prSet presAssocID="{C51D1496-F564-4537-9546-CCA68D6173C4}" presName="spacer" presStyleCnt="0"/>
      <dgm:spPr/>
    </dgm:pt>
    <dgm:pt modelId="{49A08B25-4F76-4F6D-A346-D13892B03E8B}" type="pres">
      <dgm:prSet presAssocID="{160B1C13-889E-44DC-8D9D-4C35E88405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D2B0008-4C0A-48A1-A3D4-BE4065E830A5}" type="pres">
      <dgm:prSet presAssocID="{6B5FBB30-8B9D-433F-A47A-3A772FF9DFCC}" presName="spacer" presStyleCnt="0"/>
      <dgm:spPr/>
    </dgm:pt>
    <dgm:pt modelId="{B032D354-5E74-4A28-A2CD-2A89DECC2695}" type="pres">
      <dgm:prSet presAssocID="{D0A66622-E1AC-4FA1-A7C5-6B4C95FB136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AACA54D-4B6E-4094-BCE0-FB8487AC52E5}" type="pres">
      <dgm:prSet presAssocID="{50E3A5E0-6B57-47DC-82FC-37636E9295FF}" presName="spacer" presStyleCnt="0"/>
      <dgm:spPr/>
    </dgm:pt>
    <dgm:pt modelId="{1E292F69-F62E-4DDB-B8CE-E2CB6631DD95}" type="pres">
      <dgm:prSet presAssocID="{44DD2AFB-A133-4DB6-BD48-26566BB9FEA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3EBA612-0E1C-4A0F-A06F-70FB1D1D7C17}" type="pres">
      <dgm:prSet presAssocID="{E958F13A-2D00-4DA8-BE67-B1630AB38DA2}" presName="spacer" presStyleCnt="0"/>
      <dgm:spPr/>
    </dgm:pt>
    <dgm:pt modelId="{44E8FDAC-2CBF-41A7-8DFE-703620121504}" type="pres">
      <dgm:prSet presAssocID="{B885926D-3CD4-427A-BB78-68EDC0B6958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EC1BB1D-53C1-41DB-BDFC-6F03C9E07CBA}" srcId="{3808A34C-F8E7-430C-8C49-C21F9D17E431}" destId="{B885926D-3CD4-427A-BB78-68EDC0B69582}" srcOrd="5" destOrd="0" parTransId="{B69E6C8F-1683-41DB-8411-391E46A1AC49}" sibTransId="{F1FE097D-9C41-418B-8E5A-279B1A59634F}"/>
    <dgm:cxn modelId="{8BA6F63A-DA11-4EAD-8ABD-94C3065D99C7}" type="presOf" srcId="{0BFADC56-9C97-4379-9DF1-C0E306C95CCC}" destId="{4BCED738-89B4-45B0-AD60-9CAEE1B74BC7}" srcOrd="0" destOrd="0" presId="urn:microsoft.com/office/officeart/2005/8/layout/vList2"/>
    <dgm:cxn modelId="{4E5A4C44-58AD-4808-8B24-4202959AE9E7}" srcId="{3808A34C-F8E7-430C-8C49-C21F9D17E431}" destId="{160B1C13-889E-44DC-8D9D-4C35E8840592}" srcOrd="2" destOrd="0" parTransId="{923D6CBD-6849-4481-BE9A-6A3BFEC704DB}" sibTransId="{6B5FBB30-8B9D-433F-A47A-3A772FF9DFCC}"/>
    <dgm:cxn modelId="{EA525B76-A65B-43FC-98DC-C459BD303DCD}" srcId="{3808A34C-F8E7-430C-8C49-C21F9D17E431}" destId="{44DD2AFB-A133-4DB6-BD48-26566BB9FEAD}" srcOrd="4" destOrd="0" parTransId="{49CBECA3-4305-43D8-8BA4-9BC4AE11C5EA}" sibTransId="{E958F13A-2D00-4DA8-BE67-B1630AB38DA2}"/>
    <dgm:cxn modelId="{578AF991-EEFC-4824-A87D-55ED04185F31}" type="presOf" srcId="{D0A66622-E1AC-4FA1-A7C5-6B4C95FB1363}" destId="{B032D354-5E74-4A28-A2CD-2A89DECC2695}" srcOrd="0" destOrd="0" presId="urn:microsoft.com/office/officeart/2005/8/layout/vList2"/>
    <dgm:cxn modelId="{6597C993-A26D-4D12-BBD8-97A6ECD327F2}" srcId="{3808A34C-F8E7-430C-8C49-C21F9D17E431}" destId="{0BFADC56-9C97-4379-9DF1-C0E306C95CCC}" srcOrd="1" destOrd="0" parTransId="{D47EB5CB-44FF-4029-8361-2E2514F7A0F6}" sibTransId="{C51D1496-F564-4537-9546-CCA68D6173C4}"/>
    <dgm:cxn modelId="{A7AE74AE-67D7-4720-A806-9B4D7999EAF4}" type="presOf" srcId="{3808A34C-F8E7-430C-8C49-C21F9D17E431}" destId="{510B5796-84C4-4849-8893-929A89376471}" srcOrd="0" destOrd="0" presId="urn:microsoft.com/office/officeart/2005/8/layout/vList2"/>
    <dgm:cxn modelId="{985DFDBC-8938-4A11-A788-EBD22D7E2979}" srcId="{3808A34C-F8E7-430C-8C49-C21F9D17E431}" destId="{D0A66622-E1AC-4FA1-A7C5-6B4C95FB1363}" srcOrd="3" destOrd="0" parTransId="{19E7DDD2-6181-45E2-9E66-C1DFCBF2752C}" sibTransId="{50E3A5E0-6B57-47DC-82FC-37636E9295FF}"/>
    <dgm:cxn modelId="{7F49B5CB-4743-4518-8E28-49165BEFA119}" type="presOf" srcId="{160B1C13-889E-44DC-8D9D-4C35E8840592}" destId="{49A08B25-4F76-4F6D-A346-D13892B03E8B}" srcOrd="0" destOrd="0" presId="urn:microsoft.com/office/officeart/2005/8/layout/vList2"/>
    <dgm:cxn modelId="{9D372FDC-4998-4286-A7AF-F38C7BD962AC}" type="presOf" srcId="{44DD2AFB-A133-4DB6-BD48-26566BB9FEAD}" destId="{1E292F69-F62E-4DDB-B8CE-E2CB6631DD95}" srcOrd="0" destOrd="0" presId="urn:microsoft.com/office/officeart/2005/8/layout/vList2"/>
    <dgm:cxn modelId="{545B18E1-280B-4C62-8727-78E67F2DF3DD}" srcId="{3808A34C-F8E7-430C-8C49-C21F9D17E431}" destId="{04949CB5-6DCE-41D9-BF80-C0391FC49345}" srcOrd="0" destOrd="0" parTransId="{B6F4153E-9F93-4609-9377-6F0007864592}" sibTransId="{846B0842-AF28-40D3-ADE6-DC8286B87E92}"/>
    <dgm:cxn modelId="{A72F3EE2-7B9B-435B-AA13-C3FCDEB93784}" type="presOf" srcId="{B885926D-3CD4-427A-BB78-68EDC0B69582}" destId="{44E8FDAC-2CBF-41A7-8DFE-703620121504}" srcOrd="0" destOrd="0" presId="urn:microsoft.com/office/officeart/2005/8/layout/vList2"/>
    <dgm:cxn modelId="{AACDBBE2-EE02-4437-8D1C-44E0BC119443}" type="presOf" srcId="{04949CB5-6DCE-41D9-BF80-C0391FC49345}" destId="{EF2B7A9F-87AD-45A5-B390-60698412FA4D}" srcOrd="0" destOrd="0" presId="urn:microsoft.com/office/officeart/2005/8/layout/vList2"/>
    <dgm:cxn modelId="{1700B75D-0A97-48C3-92C3-77FE4403B10B}" type="presParOf" srcId="{510B5796-84C4-4849-8893-929A89376471}" destId="{EF2B7A9F-87AD-45A5-B390-60698412FA4D}" srcOrd="0" destOrd="0" presId="urn:microsoft.com/office/officeart/2005/8/layout/vList2"/>
    <dgm:cxn modelId="{7302434F-FA67-4541-B156-75EDC6421755}" type="presParOf" srcId="{510B5796-84C4-4849-8893-929A89376471}" destId="{9002F895-4431-4269-95BB-C18BCEC9F947}" srcOrd="1" destOrd="0" presId="urn:microsoft.com/office/officeart/2005/8/layout/vList2"/>
    <dgm:cxn modelId="{332E0D82-7902-4FB8-902A-5D12628E1836}" type="presParOf" srcId="{510B5796-84C4-4849-8893-929A89376471}" destId="{4BCED738-89B4-45B0-AD60-9CAEE1B74BC7}" srcOrd="2" destOrd="0" presId="urn:microsoft.com/office/officeart/2005/8/layout/vList2"/>
    <dgm:cxn modelId="{5784E770-0D6A-49D9-BBB6-9CACE6117D86}" type="presParOf" srcId="{510B5796-84C4-4849-8893-929A89376471}" destId="{C5691F93-5F6B-42A6-A8F7-683E296FB64E}" srcOrd="3" destOrd="0" presId="urn:microsoft.com/office/officeart/2005/8/layout/vList2"/>
    <dgm:cxn modelId="{DF9E5F84-7AFE-4DC7-96DB-9B7B02027805}" type="presParOf" srcId="{510B5796-84C4-4849-8893-929A89376471}" destId="{49A08B25-4F76-4F6D-A346-D13892B03E8B}" srcOrd="4" destOrd="0" presId="urn:microsoft.com/office/officeart/2005/8/layout/vList2"/>
    <dgm:cxn modelId="{0B818BB3-E10D-40F2-A3D3-94A51445BB87}" type="presParOf" srcId="{510B5796-84C4-4849-8893-929A89376471}" destId="{BD2B0008-4C0A-48A1-A3D4-BE4065E830A5}" srcOrd="5" destOrd="0" presId="urn:microsoft.com/office/officeart/2005/8/layout/vList2"/>
    <dgm:cxn modelId="{E9A478E2-37E2-4A5E-94C2-B15CFB2083C6}" type="presParOf" srcId="{510B5796-84C4-4849-8893-929A89376471}" destId="{B032D354-5E74-4A28-A2CD-2A89DECC2695}" srcOrd="6" destOrd="0" presId="urn:microsoft.com/office/officeart/2005/8/layout/vList2"/>
    <dgm:cxn modelId="{4FF5249C-D504-4FDC-B8F9-B1B6FABEBB13}" type="presParOf" srcId="{510B5796-84C4-4849-8893-929A89376471}" destId="{8AACA54D-4B6E-4094-BCE0-FB8487AC52E5}" srcOrd="7" destOrd="0" presId="urn:microsoft.com/office/officeart/2005/8/layout/vList2"/>
    <dgm:cxn modelId="{D5899C0E-214E-448C-B3CE-65E5AD6FE044}" type="presParOf" srcId="{510B5796-84C4-4849-8893-929A89376471}" destId="{1E292F69-F62E-4DDB-B8CE-E2CB6631DD95}" srcOrd="8" destOrd="0" presId="urn:microsoft.com/office/officeart/2005/8/layout/vList2"/>
    <dgm:cxn modelId="{69D4315D-272B-4805-A2C9-C544917E00E2}" type="presParOf" srcId="{510B5796-84C4-4849-8893-929A89376471}" destId="{03EBA612-0E1C-4A0F-A06F-70FB1D1D7C17}" srcOrd="9" destOrd="0" presId="urn:microsoft.com/office/officeart/2005/8/layout/vList2"/>
    <dgm:cxn modelId="{3A031EB1-E859-4D16-A8CC-4EA79CC6ABEA}" type="presParOf" srcId="{510B5796-84C4-4849-8893-929A89376471}" destId="{44E8FDAC-2CBF-41A7-8DFE-70362012150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8E4B1-F99A-432C-8123-8E248DEE3DFD}">
      <dsp:nvSpPr>
        <dsp:cNvPr id="0" name=""/>
        <dsp:cNvSpPr/>
      </dsp:nvSpPr>
      <dsp:spPr>
        <a:xfrm>
          <a:off x="684914" y="9489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5916E-E974-464F-BC33-DB8EA3D49311}">
      <dsp:nvSpPr>
        <dsp:cNvPr id="0" name=""/>
        <dsp:cNvSpPr/>
      </dsp:nvSpPr>
      <dsp:spPr>
        <a:xfrm>
          <a:off x="918914" y="11829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D2D7A-DE24-4532-AA3A-782941BEE7F8}">
      <dsp:nvSpPr>
        <dsp:cNvPr id="0" name=""/>
        <dsp:cNvSpPr/>
      </dsp:nvSpPr>
      <dsp:spPr>
        <a:xfrm>
          <a:off x="333914" y="238890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Highly Volatile Index</a:t>
          </a:r>
        </a:p>
      </dsp:txBody>
      <dsp:txXfrm>
        <a:off x="333914" y="2388902"/>
        <a:ext cx="1800000" cy="855000"/>
      </dsp:txXfrm>
    </dsp:sp>
    <dsp:sp modelId="{E1B49737-3B50-4D12-9966-57226F3A8A32}">
      <dsp:nvSpPr>
        <dsp:cNvPr id="0" name=""/>
        <dsp:cNvSpPr/>
      </dsp:nvSpPr>
      <dsp:spPr>
        <a:xfrm>
          <a:off x="2799914" y="9489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C92DB-BF02-4498-A0BC-3223200C0553}">
      <dsp:nvSpPr>
        <dsp:cNvPr id="0" name=""/>
        <dsp:cNvSpPr/>
      </dsp:nvSpPr>
      <dsp:spPr>
        <a:xfrm>
          <a:off x="3033914" y="11829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467D7-E755-4DC6-B463-1DE60EAAF550}">
      <dsp:nvSpPr>
        <dsp:cNvPr id="0" name=""/>
        <dsp:cNvSpPr/>
      </dsp:nvSpPr>
      <dsp:spPr>
        <a:xfrm>
          <a:off x="2448914" y="238890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 Risk, high return and vice-versa</a:t>
          </a:r>
        </a:p>
      </dsp:txBody>
      <dsp:txXfrm>
        <a:off x="2448914" y="2388902"/>
        <a:ext cx="1800000" cy="855000"/>
      </dsp:txXfrm>
    </dsp:sp>
    <dsp:sp modelId="{09AEE273-DCBC-44C2-9BC0-52E33E5329C1}">
      <dsp:nvSpPr>
        <dsp:cNvPr id="0" name=""/>
        <dsp:cNvSpPr/>
      </dsp:nvSpPr>
      <dsp:spPr>
        <a:xfrm>
          <a:off x="4914914" y="9489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B7159-0D00-4A8D-B925-76F339BA5EDD}">
      <dsp:nvSpPr>
        <dsp:cNvPr id="0" name=""/>
        <dsp:cNvSpPr/>
      </dsp:nvSpPr>
      <dsp:spPr>
        <a:xfrm>
          <a:off x="5148914" y="11829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E15A9-C318-426D-9E3D-53436C32FECB}">
      <dsp:nvSpPr>
        <dsp:cNvPr id="0" name=""/>
        <dsp:cNvSpPr/>
      </dsp:nvSpPr>
      <dsp:spPr>
        <a:xfrm>
          <a:off x="4563914" y="238890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Risk Diversified</a:t>
          </a:r>
        </a:p>
      </dsp:txBody>
      <dsp:txXfrm>
        <a:off x="4563914" y="2388902"/>
        <a:ext cx="1800000" cy="855000"/>
      </dsp:txXfrm>
    </dsp:sp>
    <dsp:sp modelId="{EE736AAA-8CFF-4FBD-9DD4-3FED786A5511}">
      <dsp:nvSpPr>
        <dsp:cNvPr id="0" name=""/>
        <dsp:cNvSpPr/>
      </dsp:nvSpPr>
      <dsp:spPr>
        <a:xfrm>
          <a:off x="7029914" y="9489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B28A6-9A86-411E-AC4B-C856F60669AA}">
      <dsp:nvSpPr>
        <dsp:cNvPr id="0" name=""/>
        <dsp:cNvSpPr/>
      </dsp:nvSpPr>
      <dsp:spPr>
        <a:xfrm>
          <a:off x="7263914" y="11829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51614-4589-4015-BCA7-0C5947DA017E}">
      <dsp:nvSpPr>
        <dsp:cNvPr id="0" name=""/>
        <dsp:cNvSpPr/>
      </dsp:nvSpPr>
      <dsp:spPr>
        <a:xfrm>
          <a:off x="6678914" y="238890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Soaring Price</a:t>
          </a:r>
        </a:p>
      </dsp:txBody>
      <dsp:txXfrm>
        <a:off x="6678914" y="2388902"/>
        <a:ext cx="1800000" cy="855000"/>
      </dsp:txXfrm>
    </dsp:sp>
    <dsp:sp modelId="{009AED20-C42A-486B-A0AC-599A3DB759C5}">
      <dsp:nvSpPr>
        <dsp:cNvPr id="0" name=""/>
        <dsp:cNvSpPr/>
      </dsp:nvSpPr>
      <dsp:spPr>
        <a:xfrm>
          <a:off x="9144914" y="9489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4BC7E-81F0-4B42-AD07-CB8E36FC378E}">
      <dsp:nvSpPr>
        <dsp:cNvPr id="0" name=""/>
        <dsp:cNvSpPr/>
      </dsp:nvSpPr>
      <dsp:spPr>
        <a:xfrm>
          <a:off x="9378914" y="11829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49726-A822-4C46-AED6-1ACF4AA29020}">
      <dsp:nvSpPr>
        <dsp:cNvPr id="0" name=""/>
        <dsp:cNvSpPr/>
      </dsp:nvSpPr>
      <dsp:spPr>
        <a:xfrm>
          <a:off x="8793914" y="2388902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Low Beta</a:t>
          </a:r>
        </a:p>
      </dsp:txBody>
      <dsp:txXfrm>
        <a:off x="8793914" y="2388902"/>
        <a:ext cx="1800000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B7A9F-87AD-45A5-B390-60698412FA4D}">
      <dsp:nvSpPr>
        <dsp:cNvPr id="0" name=""/>
        <dsp:cNvSpPr/>
      </dsp:nvSpPr>
      <dsp:spPr>
        <a:xfrm>
          <a:off x="0" y="72008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Gathering</a:t>
          </a:r>
        </a:p>
      </dsp:txBody>
      <dsp:txXfrm>
        <a:off x="31185" y="103193"/>
        <a:ext cx="10453230" cy="576450"/>
      </dsp:txXfrm>
    </dsp:sp>
    <dsp:sp modelId="{4BCED738-89B4-45B0-AD60-9CAEE1B74BC7}">
      <dsp:nvSpPr>
        <dsp:cNvPr id="0" name=""/>
        <dsp:cNvSpPr/>
      </dsp:nvSpPr>
      <dsp:spPr>
        <a:xfrm>
          <a:off x="0" y="7857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Volatility Calculation</a:t>
          </a:r>
        </a:p>
      </dsp:txBody>
      <dsp:txXfrm>
        <a:off x="31185" y="816894"/>
        <a:ext cx="10453230" cy="576450"/>
      </dsp:txXfrm>
    </dsp:sp>
    <dsp:sp modelId="{49A08B25-4F76-4F6D-A346-D13892B03E8B}">
      <dsp:nvSpPr>
        <dsp:cNvPr id="0" name=""/>
        <dsp:cNvSpPr/>
      </dsp:nvSpPr>
      <dsp:spPr>
        <a:xfrm>
          <a:off x="0" y="14994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Covariance Matrix Calculation</a:t>
          </a:r>
        </a:p>
      </dsp:txBody>
      <dsp:txXfrm>
        <a:off x="31185" y="1530594"/>
        <a:ext cx="10453230" cy="576450"/>
      </dsp:txXfrm>
    </dsp:sp>
    <dsp:sp modelId="{B032D354-5E74-4A28-A2CD-2A89DECC2695}">
      <dsp:nvSpPr>
        <dsp:cNvPr id="0" name=""/>
        <dsp:cNvSpPr/>
      </dsp:nvSpPr>
      <dsp:spPr>
        <a:xfrm>
          <a:off x="0" y="22131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Portfolio weight optimization</a:t>
          </a:r>
        </a:p>
      </dsp:txBody>
      <dsp:txXfrm>
        <a:off x="31185" y="2244294"/>
        <a:ext cx="10453230" cy="576450"/>
      </dsp:txXfrm>
    </dsp:sp>
    <dsp:sp modelId="{1E292F69-F62E-4DDB-B8CE-E2CB6631DD95}">
      <dsp:nvSpPr>
        <dsp:cNvPr id="0" name=""/>
        <dsp:cNvSpPr/>
      </dsp:nvSpPr>
      <dsp:spPr>
        <a:xfrm>
          <a:off x="0" y="29268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Portfolio Re-balancing</a:t>
          </a:r>
        </a:p>
      </dsp:txBody>
      <dsp:txXfrm>
        <a:off x="31185" y="2957994"/>
        <a:ext cx="10453230" cy="576450"/>
      </dsp:txXfrm>
    </dsp:sp>
    <dsp:sp modelId="{44E8FDAC-2CBF-41A7-8DFE-703620121504}">
      <dsp:nvSpPr>
        <dsp:cNvPr id="0" name=""/>
        <dsp:cNvSpPr/>
      </dsp:nvSpPr>
      <dsp:spPr>
        <a:xfrm>
          <a:off x="0" y="36405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Results obtained</a:t>
          </a:r>
        </a:p>
      </dsp:txBody>
      <dsp:txXfrm>
        <a:off x="31185" y="3671694"/>
        <a:ext cx="10453230" cy="57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DBE9-57E3-48E0-88DB-43A4981C56F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86DCB-540E-47AE-901F-5204C04E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6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-dataset – why 50 stocks – historical weights and how we tweaked it to get min </a:t>
            </a:r>
            <a:r>
              <a:rPr lang="en-US" dirty="0" err="1"/>
              <a:t>te</a:t>
            </a:r>
            <a:r>
              <a:rPr lang="en-US" dirty="0"/>
              <a:t> – EWMA model we trained further data – using optimal weights we got forecasted TE as shown in console picture – forecast &gt; </a:t>
            </a:r>
            <a:r>
              <a:rPr lang="en-US"/>
              <a:t>realized – </a:t>
            </a:r>
            <a:r>
              <a:rPr lang="en-US" dirty="0"/>
              <a:t>to make our model more accurate we used quarterly rolling window where the dataset was split in 3 months period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86DCB-540E-47AE-901F-5204C04E93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0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Wgt</a:t>
            </a:r>
            <a:r>
              <a:rPr lang="en-US" dirty="0"/>
              <a:t> opt – risk parity approach to min risk parity score and </a:t>
            </a:r>
            <a:r>
              <a:rPr lang="en-US" dirty="0" err="1"/>
              <a:t>wgts</a:t>
            </a:r>
            <a:r>
              <a:rPr lang="en-US" dirty="0"/>
              <a:t> are assigned such that the risk of port remains minimal in relation to returns– </a:t>
            </a:r>
            <a:r>
              <a:rPr lang="en-US" dirty="0" err="1"/>
              <a:t>rebal</a:t>
            </a:r>
            <a:r>
              <a:rPr lang="en-US" dirty="0"/>
              <a:t> – then we rebalanced port every month based on the new data </a:t>
            </a:r>
            <a:r>
              <a:rPr lang="en-US" dirty="0" err="1"/>
              <a:t>st</a:t>
            </a:r>
            <a:r>
              <a:rPr lang="en-US" dirty="0"/>
              <a:t> if the asset became riskier the </a:t>
            </a:r>
            <a:r>
              <a:rPr lang="en-US" dirty="0" err="1"/>
              <a:t>wgt</a:t>
            </a:r>
            <a:r>
              <a:rPr lang="en-US" dirty="0"/>
              <a:t> reduced and </a:t>
            </a:r>
            <a:r>
              <a:rPr lang="en-US" dirty="0" err="1"/>
              <a:t>redist</a:t>
            </a:r>
            <a:r>
              <a:rPr lang="en-US" dirty="0"/>
              <a:t>. Among other assets ex. As an outcome – we get a well balanced port.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86DCB-540E-47AE-901F-5204C04E93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4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Monthly </a:t>
            </a:r>
            <a:r>
              <a:rPr lang="en-US" dirty="0" err="1"/>
              <a:t>portf</a:t>
            </a:r>
            <a:r>
              <a:rPr lang="en-US" dirty="0"/>
              <a:t> ret &amp; monthly </a:t>
            </a:r>
            <a:r>
              <a:rPr lang="en-US" dirty="0" err="1"/>
              <a:t>wgts</a:t>
            </a:r>
            <a:r>
              <a:rPr lang="en-US" dirty="0"/>
              <a:t> – peaks in the graphs shown represents different market and economic turns or change in asset prices – used </a:t>
            </a:r>
            <a:r>
              <a:rPr lang="en-US" dirty="0" err="1"/>
              <a:t>sharpe</a:t>
            </a:r>
            <a:r>
              <a:rPr lang="en-US" dirty="0"/>
              <a:t> ratio, mean and </a:t>
            </a:r>
            <a:r>
              <a:rPr lang="en-US" dirty="0" err="1"/>
              <a:t>sd</a:t>
            </a:r>
            <a:r>
              <a:rPr lang="en-US" dirty="0"/>
              <a:t> for </a:t>
            </a:r>
            <a:r>
              <a:rPr lang="en-US" dirty="0" err="1"/>
              <a:t>portf</a:t>
            </a:r>
            <a:r>
              <a:rPr lang="en-US" dirty="0"/>
              <a:t> evaluation which in turn will help us understand portfolio’s performance in respect to risk and compare to the benchmark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86DCB-540E-47AE-901F-5204C04E93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D852-F0A6-2153-E376-143ECA2A4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4086F-1878-AD4D-C75E-120D7352F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C13E-F723-302B-3280-279934A6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1FFE-50B6-4950-AA1B-7513E0B4125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0B5D9-8CDC-8317-0572-C12C0A1D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948B-96EB-4C14-13D3-A41E0DCC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87A1-3E91-4863-9575-85973C27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6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C5DA-E419-A4F8-F58F-8FA3719D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76CF0-5802-D6F1-B5AF-3967F20D7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FF744-2546-26E0-8333-A6250EC2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1FFE-50B6-4950-AA1B-7513E0B4125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2527-4463-C706-497E-BBF526A9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A11A1-3506-147C-1684-342EC8EB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87A1-3E91-4863-9575-85973C27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D5003-AEB0-754A-8CF9-44B4FDAA7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93924-9D52-5057-4698-8FA091ACC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D5E7B-1A47-0595-46C7-51A1A269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1FFE-50B6-4950-AA1B-7513E0B4125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4849-4DA0-CE83-5824-16162484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2AA5F-8EE4-C83E-80FD-A6310407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87A1-3E91-4863-9575-85973C27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9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DD62-5060-50A7-C948-688F92E6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D215-127C-B2B4-8637-ED193998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9018D-588A-F428-F3FD-689FB175A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1FFE-50B6-4950-AA1B-7513E0B4125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05880-D556-7CB4-E950-F0C69C94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9521-148A-B666-E565-E688683E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87A1-3E91-4863-9575-85973C27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3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5C26-045B-1B4B-6A27-CB019CED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B8F22-D620-0CA6-9D6E-2B7AEC838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81952-6DC7-2651-4CA7-60008DFF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1FFE-50B6-4950-AA1B-7513E0B4125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FE7A-C6A1-9667-CB30-AFDCDA56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9D162-24DA-BC40-E67E-5842FCB8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87A1-3E91-4863-9575-85973C27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0FCC-1AF6-CF02-20BA-2DD82ED5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7CB96-AB0D-783C-1E0E-D6CB95D4C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D86D4-A6D6-0824-45CF-19423E39D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05FA5-1E68-557F-AD17-1FB0E3F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1FFE-50B6-4950-AA1B-7513E0B4125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1C6D1-FD2E-B26E-9838-EFB587FA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2173C-6BE7-2277-165B-25E3B92A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87A1-3E91-4863-9575-85973C27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7671-02F7-2D3E-DEC1-4B2E5943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B60D-0B28-A822-95B7-3CE6B111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0378A-7F41-E20D-20C8-ED17A1130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F05B9-C193-7B68-E75F-6970F2C46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6607D-5D8B-0B18-EE02-1BA4474AD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488A-D7BB-CA73-5F88-4CABDC25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1FFE-50B6-4950-AA1B-7513E0B4125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560CE-9DE6-73CB-3636-30FABB8C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A1CEE-89AD-F07E-EC65-06AC6DD7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87A1-3E91-4863-9575-85973C27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9C4A-3DF7-8CFE-33B8-F7D16891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331EA-6766-E80A-31BB-17EDF24A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1FFE-50B6-4950-AA1B-7513E0B4125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A4584-DA7C-9130-5E03-E5A2D124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1B17E-53BA-228F-8F42-6C1DAADC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87A1-3E91-4863-9575-85973C27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57652-440C-3C58-9310-6EB806ED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1FFE-50B6-4950-AA1B-7513E0B4125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316D-5621-B3B6-6F46-54793EB7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34ACC-D67D-FA94-C64F-ABDB8F7A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87A1-3E91-4863-9575-85973C27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2653-4880-AB32-05DA-623C37B1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DCE1-6981-A6B5-C222-10C9BB8C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FEF4F-5B25-8FD8-2267-45B5DBF94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A6AB5-B2D2-B86A-A2D5-6F644D76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1FFE-50B6-4950-AA1B-7513E0B4125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A503B-11E4-F98D-CC7B-1C9D1291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EC7B-8432-0A92-78B7-471D358C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87A1-3E91-4863-9575-85973C27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8470-851F-7901-2ED5-29B55F9F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BBEB3-D886-9F45-2BA1-14AEF69FF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95F0F-B92F-EFEC-A979-8F9F6D9E0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1533E-AA6C-2420-B2FC-57A76785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1FFE-50B6-4950-AA1B-7513E0B4125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C17B6-CBD1-B1EB-6F4D-FDCE4263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BDDE0-9AC5-9290-EC94-38DA5449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87A1-3E91-4863-9575-85973C27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31852-6B3A-3DC8-00F0-E0606B66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84327-67E4-9693-4035-409E99933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68F4-69C8-4657-D9AD-C76B4A16E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9A1FFE-50B6-4950-AA1B-7513E0B4125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D5D02-3638-D8B5-AFB9-88FAB959E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5A571-56FD-3667-1C16-A47BD2EA0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6987A1-3E91-4863-9575-85973C27B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5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45257-2EAF-3768-C414-5FA582F37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Simulation and Risk Assessment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B80C4-5507-21A7-7D4E-8DD2894BB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Riya Ohri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79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assets&#10;&#10;Description automatically generated with medium confidence">
            <a:extLst>
              <a:ext uri="{FF2B5EF4-FFF2-40B4-BE49-F238E27FC236}">
                <a16:creationId xmlns:a16="http://schemas.microsoft.com/office/drawing/2014/main" id="{231235C4-D67D-4046-D0FA-FA481C023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37188"/>
            <a:ext cx="5291666" cy="4385186"/>
          </a:xfrm>
          <a:prstGeom prst="rect">
            <a:avLst/>
          </a:prstGeom>
        </p:spPr>
      </p:pic>
      <p:pic>
        <p:nvPicPr>
          <p:cNvPr id="3" name="Picture 2" descr="A graph showing a line graph&#10;&#10;Description automatically generated">
            <a:extLst>
              <a:ext uri="{FF2B5EF4-FFF2-40B4-BE49-F238E27FC236}">
                <a16:creationId xmlns:a16="http://schemas.microsoft.com/office/drawing/2014/main" id="{8D6B9E5B-4825-298C-AD25-795AEFC7B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337188"/>
            <a:ext cx="5291667" cy="4385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11C33-5C07-33C8-3E22-4FAAB142A092}"/>
              </a:ext>
            </a:extLst>
          </p:cNvPr>
          <p:cNvSpPr txBox="1"/>
          <p:nvPr/>
        </p:nvSpPr>
        <p:spPr>
          <a:xfrm>
            <a:off x="1061884" y="245806"/>
            <a:ext cx="687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90BB1-DEF8-6D81-877E-DD8F2FE5F5A7}"/>
              </a:ext>
            </a:extLst>
          </p:cNvPr>
          <p:cNvSpPr txBox="1"/>
          <p:nvPr/>
        </p:nvSpPr>
        <p:spPr>
          <a:xfrm>
            <a:off x="7098890" y="5997677"/>
            <a:ext cx="444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SHARPE RATIO: 2.846</a:t>
            </a:r>
          </a:p>
        </p:txBody>
      </p:sp>
    </p:spTree>
    <p:extLst>
      <p:ext uri="{BB962C8B-B14F-4D97-AF65-F5344CB8AC3E}">
        <p14:creationId xmlns:p14="http://schemas.microsoft.com/office/powerpoint/2010/main" val="298412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assets&#10;&#10;Description automatically generated with medium confidence">
            <a:extLst>
              <a:ext uri="{FF2B5EF4-FFF2-40B4-BE49-F238E27FC236}">
                <a16:creationId xmlns:a16="http://schemas.microsoft.com/office/drawing/2014/main" id="{0E4F4EB5-5620-B6DF-606B-75AB840AF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99536"/>
            <a:ext cx="5291666" cy="4532670"/>
          </a:xfrm>
          <a:prstGeom prst="rect">
            <a:avLst/>
          </a:prstGeom>
        </p:spPr>
      </p:pic>
      <p:pic>
        <p:nvPicPr>
          <p:cNvPr id="5" name="Picture 4" descr="A graph showing a line graph&#10;&#10;Description automatically generated">
            <a:extLst>
              <a:ext uri="{FF2B5EF4-FFF2-40B4-BE49-F238E27FC236}">
                <a16:creationId xmlns:a16="http://schemas.microsoft.com/office/drawing/2014/main" id="{E1B8F934-ADE4-273B-C1BD-46736DE08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208312"/>
            <a:ext cx="5291667" cy="451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57516-5881-F8B8-6EC9-EEED0AC14328}"/>
              </a:ext>
            </a:extLst>
          </p:cNvPr>
          <p:cNvSpPr txBox="1"/>
          <p:nvPr/>
        </p:nvSpPr>
        <p:spPr>
          <a:xfrm>
            <a:off x="1061884" y="245806"/>
            <a:ext cx="687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ANNEXURE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E08EB-E650-D0DF-CA59-7989A8B876B8}"/>
              </a:ext>
            </a:extLst>
          </p:cNvPr>
          <p:cNvSpPr txBox="1"/>
          <p:nvPr/>
        </p:nvSpPr>
        <p:spPr>
          <a:xfrm>
            <a:off x="7098890" y="5997677"/>
            <a:ext cx="444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SHARPE RATIO: 3.163</a:t>
            </a:r>
          </a:p>
        </p:txBody>
      </p:sp>
    </p:spTree>
    <p:extLst>
      <p:ext uri="{BB962C8B-B14F-4D97-AF65-F5344CB8AC3E}">
        <p14:creationId xmlns:p14="http://schemas.microsoft.com/office/powerpoint/2010/main" val="269554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7672D89F-2D0E-2AC8-F334-435D52C3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20877"/>
            <a:ext cx="5291666" cy="4630993"/>
          </a:xfrm>
          <a:prstGeom prst="rect">
            <a:avLst/>
          </a:prstGeom>
        </p:spPr>
      </p:pic>
      <p:pic>
        <p:nvPicPr>
          <p:cNvPr id="5" name="Picture 4" descr="A graph showing a line graph&#10;&#10;Description automatically generated">
            <a:extLst>
              <a:ext uri="{FF2B5EF4-FFF2-40B4-BE49-F238E27FC236}">
                <a16:creationId xmlns:a16="http://schemas.microsoft.com/office/drawing/2014/main" id="{C5533204-2DB8-39F3-6A45-A22C2D290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129964"/>
            <a:ext cx="5291667" cy="4612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8D38B7-CAC0-07B9-C9FC-4A5E29CCE130}"/>
              </a:ext>
            </a:extLst>
          </p:cNvPr>
          <p:cNvSpPr txBox="1"/>
          <p:nvPr/>
        </p:nvSpPr>
        <p:spPr>
          <a:xfrm>
            <a:off x="1061884" y="245806"/>
            <a:ext cx="687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ANNEXURE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A0495-CF5B-A0A5-B83D-7658D20B2DF5}"/>
              </a:ext>
            </a:extLst>
          </p:cNvPr>
          <p:cNvSpPr txBox="1"/>
          <p:nvPr/>
        </p:nvSpPr>
        <p:spPr>
          <a:xfrm>
            <a:off x="7098890" y="5997677"/>
            <a:ext cx="444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SHARPE RATIO: 2.104</a:t>
            </a:r>
          </a:p>
        </p:txBody>
      </p:sp>
    </p:spTree>
    <p:extLst>
      <p:ext uri="{BB962C8B-B14F-4D97-AF65-F5344CB8AC3E}">
        <p14:creationId xmlns:p14="http://schemas.microsoft.com/office/powerpoint/2010/main" val="142258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D0769FD8-7DD3-29A4-6D28-13C2D8DD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09368"/>
            <a:ext cx="5291666" cy="4326193"/>
          </a:xfrm>
          <a:prstGeom prst="rect">
            <a:avLst/>
          </a:prstGeom>
        </p:spPr>
      </p:pic>
      <p:pic>
        <p:nvPicPr>
          <p:cNvPr id="5" name="Picture 4" descr="A graph showing a line graph&#10;&#10;Description automatically generated">
            <a:extLst>
              <a:ext uri="{FF2B5EF4-FFF2-40B4-BE49-F238E27FC236}">
                <a16:creationId xmlns:a16="http://schemas.microsoft.com/office/drawing/2014/main" id="{66699E7E-31AE-2FA1-975D-4A3AC61EA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218106"/>
            <a:ext cx="5291667" cy="4309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79A221-0052-9EC7-79DF-E748AF88FF3D}"/>
              </a:ext>
            </a:extLst>
          </p:cNvPr>
          <p:cNvSpPr txBox="1"/>
          <p:nvPr/>
        </p:nvSpPr>
        <p:spPr>
          <a:xfrm>
            <a:off x="1061884" y="245806"/>
            <a:ext cx="687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ANNEXURE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93386-D82A-9B17-5405-BB314FE8FD24}"/>
              </a:ext>
            </a:extLst>
          </p:cNvPr>
          <p:cNvSpPr txBox="1"/>
          <p:nvPr/>
        </p:nvSpPr>
        <p:spPr>
          <a:xfrm>
            <a:off x="7098890" y="5997677"/>
            <a:ext cx="444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SHARPE RATIO: 1.481</a:t>
            </a:r>
          </a:p>
        </p:txBody>
      </p:sp>
    </p:spTree>
    <p:extLst>
      <p:ext uri="{BB962C8B-B14F-4D97-AF65-F5344CB8AC3E}">
        <p14:creationId xmlns:p14="http://schemas.microsoft.com/office/powerpoint/2010/main" val="271652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4F400-A168-CBE2-B029-E94FE49E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281" y="302544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8ADB5A8-2C93-049B-7932-183CBF3B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401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0BF47-C1AB-3187-8B13-65FBFEFD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ETF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6A1-CD91-1A13-409E-957D2F96F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XLF SECTOR</a:t>
            </a:r>
          </a:p>
          <a:p>
            <a:pPr algn="just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Emphasis on Financial Sector</a:t>
            </a:r>
          </a:p>
          <a:p>
            <a:pPr algn="just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financial services sector comprises 20-25% of the world economy</a:t>
            </a:r>
          </a:p>
          <a:p>
            <a:pPr algn="just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Predominately operates in the United States and Canada (95.67% of Equity), followed by Europe (3.43%), and Latin America and the Caribbean (0.91%)</a:t>
            </a:r>
          </a:p>
          <a:p>
            <a:pPr algn="just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Concentrated in large banks</a:t>
            </a:r>
          </a:p>
          <a:p>
            <a:pPr algn="just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72 underlying holdings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23A54B9-E570-5421-7AC7-916FB72AE5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687395"/>
              </p:ext>
            </p:extLst>
          </p:nvPr>
        </p:nvGraphicFramePr>
        <p:xfrm>
          <a:off x="8109502" y="473654"/>
          <a:ext cx="3615776" cy="5922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552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02B6-3EA6-030A-D6A8-DE82E3A1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6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HOLDINGS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A994115-95D5-E109-AB57-31FFC39E7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567871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35">
                  <a:extLst>
                    <a:ext uri="{9D8B030D-6E8A-4147-A177-3AD203B41FA5}">
                      <a16:colId xmlns:a16="http://schemas.microsoft.com/office/drawing/2014/main" val="3375473742"/>
                    </a:ext>
                  </a:extLst>
                </a:gridCol>
                <a:gridCol w="3235305">
                  <a:extLst>
                    <a:ext uri="{9D8B030D-6E8A-4147-A177-3AD203B41FA5}">
                      <a16:colId xmlns:a16="http://schemas.microsoft.com/office/drawing/2014/main" val="8828890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556458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692498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98934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 of the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7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Berkshire Hathaway Inc.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BRK-B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13.26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4,901.2 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92968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JPMorgan Chase &amp; Co.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JPM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10.1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3,733.9 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90200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Visa Inc.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7.8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2,881.5 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88353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Mastercard Incorporated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6.91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2,553.4 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7396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Bank of America Corporation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4.48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1,654.0 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8231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Wells Fargo &amp; Company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WFC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3.65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1,349.0 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10248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S&amp;P Global Inc.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SPGI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2.43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898.5 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522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Goldman Sachs Group, Inc.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2.32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857.1 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82644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American Express Company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AXP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2.23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825.1 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88474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Progressive Corporation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PGR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2.12 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782.8 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86927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78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9B21D-55C6-B7D2-257D-30253182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6"/>
            <a:ext cx="10515600" cy="1004898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BENCHMARK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1548D-2DB3-5242-1036-94363AE3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0878"/>
            <a:ext cx="10665541" cy="4870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F4D92A-734B-DE5B-96A1-ED658DBB7B97}"/>
              </a:ext>
            </a:extLst>
          </p:cNvPr>
          <p:cNvSpPr txBox="1"/>
          <p:nvPr/>
        </p:nvSpPr>
        <p:spPr>
          <a:xfrm>
            <a:off x="924232" y="6145161"/>
            <a:ext cx="2733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Yahoo Finance</a:t>
            </a:r>
            <a:endParaRPr lang="en-US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4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CC82-9107-C3B9-650A-531AC231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INVESTMENT INSIGHTS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705F890-89F4-7E6F-A98C-A86897170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38178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935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5B91600-9134-0F16-9F5D-D170ADBFB8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7"/>
          <a:stretch/>
        </p:blipFill>
        <p:spPr>
          <a:xfrm>
            <a:off x="6196927" y="734515"/>
            <a:ext cx="5786386" cy="272768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73AB0B1-85C3-8E3E-74A1-F5E719BA3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928" y="3462199"/>
            <a:ext cx="5786385" cy="3064428"/>
          </a:xfrm>
          <a:prstGeom prst="rect">
            <a:avLst/>
          </a:prstGeom>
        </p:spPr>
      </p:pic>
      <p:pic>
        <p:nvPicPr>
          <p:cNvPr id="11" name="Picture 10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B15FBD9F-A3BA-6520-0F5A-8F3985698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2" y="1469030"/>
            <a:ext cx="5858165" cy="461968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9044FE-4D71-4FCB-86E2-C381B1792375}"/>
              </a:ext>
            </a:extLst>
          </p:cNvPr>
          <p:cNvSpPr txBox="1">
            <a:spLocks/>
          </p:cNvSpPr>
          <p:nvPr/>
        </p:nvSpPr>
        <p:spPr>
          <a:xfrm>
            <a:off x="400878" y="0"/>
            <a:ext cx="10515600" cy="100489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OBTAINED</a:t>
            </a:r>
          </a:p>
        </p:txBody>
      </p:sp>
    </p:spTree>
    <p:extLst>
      <p:ext uri="{BB962C8B-B14F-4D97-AF65-F5344CB8AC3E}">
        <p14:creationId xmlns:p14="http://schemas.microsoft.com/office/powerpoint/2010/main" val="180501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3B31-016D-4598-CEFF-4F9097F9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OF RISK-PARITY PORTFOLIO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B1BC037-0452-CF2F-6190-41AC02837F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099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CF66-9DFC-A2E2-FAE6-BC22CC24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PORTFOLIO PERFORMANCE &amp; ANALYSIS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5CA1EA3D-C61B-665D-2E94-CC69AFE06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068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963F-97D3-8F99-7EDC-D7E101DE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Portfolio Returns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Metrics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97676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the weight of assets">
            <a:extLst>
              <a:ext uri="{FF2B5EF4-FFF2-40B4-BE49-F238E27FC236}">
                <a16:creationId xmlns:a16="http://schemas.microsoft.com/office/drawing/2014/main" id="{8CD5FECB-67B6-8994-E25C-74F8218D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368835"/>
            <a:ext cx="5291666" cy="4255217"/>
          </a:xfrm>
          <a:prstGeom prst="rect">
            <a:avLst/>
          </a:prstGeom>
        </p:spPr>
      </p:pic>
      <p:pic>
        <p:nvPicPr>
          <p:cNvPr id="5" name="Picture 4" descr="A graph showing a line graph&#10;&#10;Description automatically generated">
            <a:extLst>
              <a:ext uri="{FF2B5EF4-FFF2-40B4-BE49-F238E27FC236}">
                <a16:creationId xmlns:a16="http://schemas.microsoft.com/office/drawing/2014/main" id="{26B3C7C6-76AB-AB7A-F03D-EAEC91B13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368835"/>
            <a:ext cx="5291667" cy="4255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6DE85-DB19-F8D0-4E79-EDB571DA2C7A}"/>
              </a:ext>
            </a:extLst>
          </p:cNvPr>
          <p:cNvSpPr txBox="1"/>
          <p:nvPr/>
        </p:nvSpPr>
        <p:spPr>
          <a:xfrm>
            <a:off x="1061884" y="245806"/>
            <a:ext cx="687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ANNEXURE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A8E4C-0B83-56C4-FDE5-66A57CF96E1F}"/>
              </a:ext>
            </a:extLst>
          </p:cNvPr>
          <p:cNvSpPr txBox="1"/>
          <p:nvPr/>
        </p:nvSpPr>
        <p:spPr>
          <a:xfrm>
            <a:off x="7098890" y="5997677"/>
            <a:ext cx="4449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SHARPE RATIO: 14.619</a:t>
            </a:r>
          </a:p>
        </p:txBody>
      </p:sp>
    </p:spTree>
    <p:extLst>
      <p:ext uri="{BB962C8B-B14F-4D97-AF65-F5344CB8AC3E}">
        <p14:creationId xmlns:p14="http://schemas.microsoft.com/office/powerpoint/2010/main" val="410342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435</Words>
  <Application>Microsoft Office PowerPoint</Application>
  <PresentationFormat>Widescreen</PresentationFormat>
  <Paragraphs>105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Computer Simulation and Risk Assessment </vt:lpstr>
      <vt:lpstr>ETF INDEX</vt:lpstr>
      <vt:lpstr>TOP 10 HOLDINGS</vt:lpstr>
      <vt:lpstr>BENCHMARK PERFORMANCE</vt:lpstr>
      <vt:lpstr>INVESTMENT INSIGHTS</vt:lpstr>
      <vt:lpstr>PowerPoint Presentation</vt:lpstr>
      <vt:lpstr>OPTIMIZATION OF RISK-PARITY PORTFOLIO</vt:lpstr>
      <vt:lpstr>PORTFOLIO PERFORMANCE &amp;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Simulation and Risk Assessment </dc:title>
  <dc:creator>Nirmal Parab</dc:creator>
  <cp:lastModifiedBy>Riya Ohri</cp:lastModifiedBy>
  <cp:revision>1</cp:revision>
  <dcterms:created xsi:type="dcterms:W3CDTF">2024-04-17T20:06:25Z</dcterms:created>
  <dcterms:modified xsi:type="dcterms:W3CDTF">2024-10-03T19:33:27Z</dcterms:modified>
</cp:coreProperties>
</file>