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1" r:id="rId5"/>
    <p:sldId id="262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A56"/>
    <a:srgbClr val="91BEB1"/>
    <a:srgbClr val="FB6A31"/>
    <a:srgbClr val="DF6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4FBB7-D334-4557-8C68-8E291B8BA125}" v="209" dt="2020-08-08T06:08:16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5214" autoAdjust="0"/>
  </p:normalViewPr>
  <p:slideViewPr>
    <p:cSldViewPr snapToGrid="0" showGuides="1">
      <p:cViewPr varScale="1">
        <p:scale>
          <a:sx n="50" d="100"/>
          <a:sy n="50" d="100"/>
        </p:scale>
        <p:origin x="72" y="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육 현섭" userId="54e8dad67330504c" providerId="LiveId" clId="{A764FBB7-D334-4557-8C68-8E291B8BA125}"/>
    <pc:docChg chg="undo custSel addSld delSld modSld">
      <pc:chgData name="육 현섭" userId="54e8dad67330504c" providerId="LiveId" clId="{A764FBB7-D334-4557-8C68-8E291B8BA125}" dt="2020-08-08T06:08:16.811" v="2397" actId="14100"/>
      <pc:docMkLst>
        <pc:docMk/>
      </pc:docMkLst>
      <pc:sldChg chg="del">
        <pc:chgData name="육 현섭" userId="54e8dad67330504c" providerId="LiveId" clId="{A764FBB7-D334-4557-8C68-8E291B8BA125}" dt="2020-08-08T04:11:05.023" v="920" actId="2696"/>
        <pc:sldMkLst>
          <pc:docMk/>
          <pc:sldMk cId="3648279503" sldId="257"/>
        </pc:sldMkLst>
      </pc:sldChg>
      <pc:sldChg chg="delSp modSp mod">
        <pc:chgData name="육 현섭" userId="54e8dad67330504c" providerId="LiveId" clId="{A764FBB7-D334-4557-8C68-8E291B8BA125}" dt="2020-08-08T06:08:16.811" v="2397" actId="14100"/>
        <pc:sldMkLst>
          <pc:docMk/>
          <pc:sldMk cId="1356213858" sldId="258"/>
        </pc:sldMkLst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" creationId="{42C98801-3B97-44B4-B8D7-26BD484D061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" creationId="{E7D2F90B-FA71-4718-A3AA-FAB3FEE71CB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4" creationId="{75CEE707-E878-48EE-A063-CC4C787B58C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6" creationId="{7C00A624-18FA-41C3-B711-6B4E1DBAD2A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4" creationId="{E6CCD3E5-2582-485C-AD02-8D4A0E204452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6" creationId="{6518DA55-AF56-45D4-83E1-FFAF4459395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28" creationId="{A8422C36-2398-4054-B6A2-95A1FAC49BBD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36" creationId="{10BFC0CF-05B3-47BF-A308-4160CC052A9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38" creationId="{843E9C1F-67EE-461F-841A-C1014E682C70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0" creationId="{A7F99E22-59CE-4EFC-BBAE-8838859DC04C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48" creationId="{9529C9E4-C85C-4D68-B0DD-C0D979581FA7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50" creationId="{84F54A9E-C511-4F6F-88F4-FE0CF2424CA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52" creationId="{0CA35C6B-EEA3-41AF-8C5D-CE4077261429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2" creationId="{719FB346-43DC-49F0-B1EF-2777EE6B1ADA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4" creationId="{94EEB2E2-881D-4865-A271-98439F849D9A}"/>
          </ac:spMkLst>
        </pc:spChg>
        <pc:spChg chg="mod">
          <ac:chgData name="육 현섭" userId="54e8dad67330504c" providerId="LiveId" clId="{A764FBB7-D334-4557-8C68-8E291B8BA125}" dt="2020-08-08T06:06:00.644" v="2306" actId="20577"/>
          <ac:spMkLst>
            <pc:docMk/>
            <pc:sldMk cId="1356213858" sldId="258"/>
            <ac:spMk id="66" creationId="{BC826141-C633-409E-A800-FC402DAF1366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68" creationId="{BF5DBB8B-4009-4CEA-94A8-F5E05C4FFF39}"/>
          </ac:spMkLst>
        </pc:spChg>
        <pc:spChg chg="mod">
          <ac:chgData name="육 현섭" userId="54e8dad67330504c" providerId="LiveId" clId="{A764FBB7-D334-4557-8C68-8E291B8BA125}" dt="2020-08-08T06:05:42.265" v="2302" actId="1037"/>
          <ac:spMkLst>
            <pc:docMk/>
            <pc:sldMk cId="1356213858" sldId="258"/>
            <ac:spMk id="72" creationId="{52F2EFF3-073E-46E5-9729-E16A03FCA3A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76" creationId="{8008F881-6079-4175-BC04-C8F487787325}"/>
          </ac:spMkLst>
        </pc:spChg>
        <pc:spChg chg="mod">
          <ac:chgData name="육 현섭" userId="54e8dad67330504c" providerId="LiveId" clId="{A764FBB7-D334-4557-8C68-8E291B8BA125}" dt="2020-08-08T06:07:26.918" v="2341"/>
          <ac:spMkLst>
            <pc:docMk/>
            <pc:sldMk cId="1356213858" sldId="258"/>
            <ac:spMk id="80" creationId="{59A66318-5ACF-461A-83B1-8ECEB5370D49}"/>
          </ac:spMkLst>
        </pc:spChg>
        <pc:spChg chg="mod">
          <ac:chgData name="육 현섭" userId="54e8dad67330504c" providerId="LiveId" clId="{A764FBB7-D334-4557-8C68-8E291B8BA125}" dt="2020-08-08T06:07:36.916" v="2353" actId="1037"/>
          <ac:spMkLst>
            <pc:docMk/>
            <pc:sldMk cId="1356213858" sldId="258"/>
            <ac:spMk id="82" creationId="{06A61203-9966-4A68-8212-86B42CB7134F}"/>
          </ac:spMkLst>
        </pc:spChg>
        <pc:spChg chg="mod">
          <ac:chgData name="육 현섭" userId="54e8dad67330504c" providerId="LiveId" clId="{A764FBB7-D334-4557-8C68-8E291B8BA125}" dt="2020-08-08T06:07:47.870" v="2367" actId="1037"/>
          <ac:spMkLst>
            <pc:docMk/>
            <pc:sldMk cId="1356213858" sldId="258"/>
            <ac:spMk id="84" creationId="{F0E2CA08-CDCF-41FB-A4CA-798FAAF07A41}"/>
          </ac:spMkLst>
        </pc:spChg>
        <pc:spChg chg="mod">
          <ac:chgData name="육 현섭" userId="54e8dad67330504c" providerId="LiveId" clId="{A764FBB7-D334-4557-8C68-8E291B8BA125}" dt="2020-08-08T06:07:55.054" v="2374" actId="20577"/>
          <ac:spMkLst>
            <pc:docMk/>
            <pc:sldMk cId="1356213858" sldId="258"/>
            <ac:spMk id="86" creationId="{0E024622-FC20-4C64-8035-9C671991694F}"/>
          </ac:spMkLst>
        </pc:spChg>
        <pc:spChg chg="del mod">
          <ac:chgData name="육 현섭" userId="54e8dad67330504c" providerId="LiveId" clId="{A764FBB7-D334-4557-8C68-8E291B8BA125}" dt="2020-08-08T06:06:08.087" v="2311"/>
          <ac:spMkLst>
            <pc:docMk/>
            <pc:sldMk cId="1356213858" sldId="258"/>
            <ac:spMk id="92" creationId="{F0A9DB74-E473-4F84-8A4F-9A80ABF66D46}"/>
          </ac:spMkLst>
        </pc:spChg>
        <pc:spChg chg="del mod">
          <ac:chgData name="육 현섭" userId="54e8dad67330504c" providerId="LiveId" clId="{A764FBB7-D334-4557-8C68-8E291B8BA125}" dt="2020-08-08T06:06:08.088" v="2313"/>
          <ac:spMkLst>
            <pc:docMk/>
            <pc:sldMk cId="1356213858" sldId="258"/>
            <ac:spMk id="96" creationId="{92425FCF-6F30-4231-ABB3-2B62ED138808}"/>
          </ac:spMkLst>
        </pc:spChg>
        <pc:spChg chg="mod">
          <ac:chgData name="육 현섭" userId="54e8dad67330504c" providerId="LiveId" clId="{A764FBB7-D334-4557-8C68-8E291B8BA125}" dt="2020-08-08T06:04:58.618" v="2292" actId="1076"/>
          <ac:spMkLst>
            <pc:docMk/>
            <pc:sldMk cId="1356213858" sldId="258"/>
            <ac:spMk id="106" creationId="{37897258-A005-47CA-966E-89CD3C809DA4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08" creationId="{0511B774-041F-4A50-B603-2FD0397E9C68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0" creationId="{1E70D8CD-5CBD-4667-AC01-8ECDAEB207B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6" creationId="{F394FF03-B40F-476E-946A-A1164F19030B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18" creationId="{F0291EC0-BE11-4D7B-B55B-9054A02CBD24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20" creationId="{303DCBD3-82C0-4735-B1A2-BDFF78F729F0}"/>
          </ac:spMkLst>
        </pc:spChg>
        <pc:spChg chg="mod">
          <ac:chgData name="육 현섭" userId="54e8dad67330504c" providerId="LiveId" clId="{A764FBB7-D334-4557-8C68-8E291B8BA125}" dt="2020-08-08T06:08:16.811" v="2397" actId="14100"/>
          <ac:spMkLst>
            <pc:docMk/>
            <pc:sldMk cId="1356213858" sldId="258"/>
            <ac:spMk id="122" creationId="{B7D57299-203C-4C71-A85A-67B151479CDE}"/>
          </ac:spMkLst>
        </pc:spChg>
        <pc:spChg chg="mod">
          <ac:chgData name="육 현섭" userId="54e8dad67330504c" providerId="LiveId" clId="{A764FBB7-D334-4557-8C68-8E291B8BA125}" dt="2020-08-08T06:04:39.100" v="2285" actId="1037"/>
          <ac:spMkLst>
            <pc:docMk/>
            <pc:sldMk cId="1356213858" sldId="258"/>
            <ac:spMk id="124" creationId="{8312E0CE-8DFD-45F8-9290-50F626D9BF17}"/>
          </ac:spMkLst>
        </pc:spChg>
        <pc:spChg chg="mod">
          <ac:chgData name="육 현섭" userId="54e8dad67330504c" providerId="LiveId" clId="{A764FBB7-D334-4557-8C68-8E291B8BA125}" dt="2020-08-08T06:08:09.678" v="2395" actId="1038"/>
          <ac:spMkLst>
            <pc:docMk/>
            <pc:sldMk cId="1356213858" sldId="258"/>
            <ac:spMk id="126" creationId="{A20F584C-650A-4DBD-8473-A1C9BDAA09F4}"/>
          </ac:spMkLst>
        </pc:spChg>
        <pc:spChg chg="del mod">
          <ac:chgData name="육 현섭" userId="54e8dad67330504c" providerId="LiveId" clId="{A764FBB7-D334-4557-8C68-8E291B8BA125}" dt="2020-08-08T06:06:08.088" v="2315"/>
          <ac:spMkLst>
            <pc:docMk/>
            <pc:sldMk cId="1356213858" sldId="258"/>
            <ac:spMk id="128" creationId="{5997CB8B-EAF3-4D17-A27C-C37350350587}"/>
          </ac:spMkLst>
        </pc:spChg>
      </pc:sldChg>
      <pc:sldChg chg="addSp delSp del">
        <pc:chgData name="육 현섭" userId="54e8dad67330504c" providerId="LiveId" clId="{A764FBB7-D334-4557-8C68-8E291B8BA125}" dt="2020-08-08T03:05:17.921" v="2" actId="2696"/>
        <pc:sldMkLst>
          <pc:docMk/>
          <pc:sldMk cId="1147701799" sldId="259"/>
        </pc:sldMkLst>
        <pc:spChg chg="add del">
          <ac:chgData name="육 현섭" userId="54e8dad67330504c" providerId="LiveId" clId="{A764FBB7-D334-4557-8C68-8E291B8BA125}" dt="2020-08-08T03:02:34.316" v="1" actId="478"/>
          <ac:spMkLst>
            <pc:docMk/>
            <pc:sldMk cId="1147701799" sldId="259"/>
            <ac:spMk id="193" creationId="{3062CDF6-C118-4E58-868D-5D46AB62E6D4}"/>
          </ac:spMkLst>
        </pc:spChg>
      </pc:sldChg>
      <pc:sldChg chg="del">
        <pc:chgData name="육 현섭" userId="54e8dad67330504c" providerId="LiveId" clId="{A764FBB7-D334-4557-8C68-8E291B8BA125}" dt="2020-08-08T03:05:21.393" v="3" actId="2696"/>
        <pc:sldMkLst>
          <pc:docMk/>
          <pc:sldMk cId="2285128508" sldId="260"/>
        </pc:sldMkLst>
      </pc:sldChg>
      <pc:sldChg chg="addSp delSp modSp mod">
        <pc:chgData name="육 현섭" userId="54e8dad67330504c" providerId="LiveId" clId="{A764FBB7-D334-4557-8C68-8E291B8BA125}" dt="2020-08-08T06:05:17.084" v="2295" actId="14100"/>
        <pc:sldMkLst>
          <pc:docMk/>
          <pc:sldMk cId="3624629719" sldId="261"/>
        </pc:sldMkLst>
        <pc:spChg chg="mod topLvl">
          <ac:chgData name="육 현섭" userId="54e8dad67330504c" providerId="LiveId" clId="{A764FBB7-D334-4557-8C68-8E291B8BA125}" dt="2020-08-08T05:42:45.135" v="1895" actId="1076"/>
          <ac:spMkLst>
            <pc:docMk/>
            <pc:sldMk cId="3624629719" sldId="261"/>
            <ac:spMk id="3" creationId="{E2985C79-5DDE-43B1-AD80-5807D7AFFA6A}"/>
          </ac:spMkLst>
        </pc:spChg>
        <pc:spChg chg="mod topLvl">
          <ac:chgData name="육 현섭" userId="54e8dad67330504c" providerId="LiveId" clId="{A764FBB7-D334-4557-8C68-8E291B8BA125}" dt="2020-08-08T03:22:28.028" v="337"/>
          <ac:spMkLst>
            <pc:docMk/>
            <pc:sldMk cId="3624629719" sldId="261"/>
            <ac:spMk id="4" creationId="{4585BE03-833B-42BB-A268-5E190BE9BB05}"/>
          </ac:spMkLst>
        </pc:spChg>
        <pc:spChg chg="mod topLvl">
          <ac:chgData name="육 현섭" userId="54e8dad67330504c" providerId="LiveId" clId="{A764FBB7-D334-4557-8C68-8E291B8BA125}" dt="2020-08-08T03:22:20.678" v="336"/>
          <ac:spMkLst>
            <pc:docMk/>
            <pc:sldMk cId="3624629719" sldId="261"/>
            <ac:spMk id="5" creationId="{75F50E50-7AA0-407C-AC32-803132F616CF}"/>
          </ac:spMkLst>
        </pc:spChg>
        <pc:spChg chg="add del mod topLvl">
          <ac:chgData name="육 현섭" userId="54e8dad67330504c" providerId="LiveId" clId="{A764FBB7-D334-4557-8C68-8E291B8BA125}" dt="2020-08-08T03:51:57.025" v="690" actId="478"/>
          <ac:spMkLst>
            <pc:docMk/>
            <pc:sldMk cId="3624629719" sldId="261"/>
            <ac:spMk id="11" creationId="{EBF04E53-D03F-41A8-AE06-1A5E9A43148E}"/>
          </ac:spMkLst>
        </pc:spChg>
        <pc:spChg chg="del mod topLvl">
          <ac:chgData name="육 현섭" userId="54e8dad67330504c" providerId="LiveId" clId="{A764FBB7-D334-4557-8C68-8E291B8BA125}" dt="2020-08-08T03:29:04.655" v="399" actId="478"/>
          <ac:spMkLst>
            <pc:docMk/>
            <pc:sldMk cId="3624629719" sldId="261"/>
            <ac:spMk id="12" creationId="{92106F15-7549-461C-ACAA-51BBE099B58B}"/>
          </ac:spMkLst>
        </pc:spChg>
        <pc:spChg chg="mod">
          <ac:chgData name="육 현섭" userId="54e8dad67330504c" providerId="LiveId" clId="{A764FBB7-D334-4557-8C68-8E291B8BA125}" dt="2020-08-08T03:14:55.855" v="168" actId="165"/>
          <ac:spMkLst>
            <pc:docMk/>
            <pc:sldMk cId="3624629719" sldId="261"/>
            <ac:spMk id="14" creationId="{032E5B21-3FE2-49C1-936E-62C23D6C044C}"/>
          </ac:spMkLst>
        </pc:spChg>
        <pc:spChg chg="mod">
          <ac:chgData name="육 현섭" userId="54e8dad67330504c" providerId="LiveId" clId="{A764FBB7-D334-4557-8C68-8E291B8BA125}" dt="2020-08-08T03:14:55.855" v="168" actId="165"/>
          <ac:spMkLst>
            <pc:docMk/>
            <pc:sldMk cId="3624629719" sldId="261"/>
            <ac:spMk id="16" creationId="{D7265C51-7B7F-4A3B-9FEA-A76316FF33E4}"/>
          </ac:spMkLst>
        </pc:spChg>
        <pc:spChg chg="del mod">
          <ac:chgData name="육 현섭" userId="54e8dad67330504c" providerId="LiveId" clId="{A764FBB7-D334-4557-8C68-8E291B8BA125}" dt="2020-08-08T03:29:12.451" v="403" actId="478"/>
          <ac:spMkLst>
            <pc:docMk/>
            <pc:sldMk cId="3624629719" sldId="261"/>
            <ac:spMk id="18" creationId="{FE0BA6B2-6D93-4BAD-B682-1EC1B7A11785}"/>
          </ac:spMkLst>
        </pc:spChg>
        <pc:spChg chg="del mod">
          <ac:chgData name="육 현섭" userId="54e8dad67330504c" providerId="LiveId" clId="{A764FBB7-D334-4557-8C68-8E291B8BA125}" dt="2020-08-08T03:29:14.589" v="404" actId="478"/>
          <ac:spMkLst>
            <pc:docMk/>
            <pc:sldMk cId="3624629719" sldId="261"/>
            <ac:spMk id="20" creationId="{2D667685-69DA-40B0-9332-DA37E97AFDF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3" creationId="{5DE9DB60-7510-4616-A97A-0BD36CAA8349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4" creationId="{38384550-2F39-47A9-A356-FE60C247425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25" creationId="{3842B62D-F2DE-4789-BE2E-9FDD951AA354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1" creationId="{0BB2259C-8C14-450C-9EE3-32095A485615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2" creationId="{98283998-6140-4452-A6D3-45D771D03BD4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4" creationId="{9CA82941-0A93-4699-BD0B-46F69946EB2F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6" creationId="{3C6103B5-028C-453B-8922-7351A94609EC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38" creationId="{567B943E-2F23-4A05-B84C-A2834DF89FEF}"/>
          </ac:spMkLst>
        </pc:spChg>
        <pc:spChg chg="mod">
          <ac:chgData name="육 현섭" userId="54e8dad67330504c" providerId="LiveId" clId="{A764FBB7-D334-4557-8C68-8E291B8BA125}" dt="2020-08-08T03:09:31.935" v="111"/>
          <ac:spMkLst>
            <pc:docMk/>
            <pc:sldMk cId="3624629719" sldId="261"/>
            <ac:spMk id="40" creationId="{3880925D-8280-4CA0-B9F5-B58ACD978AFF}"/>
          </ac:spMkLst>
        </pc:spChg>
        <pc:spChg chg="add del mod">
          <ac:chgData name="육 현섭" userId="54e8dad67330504c" providerId="LiveId" clId="{A764FBB7-D334-4557-8C68-8E291B8BA125}" dt="2020-08-08T05:47:24.993" v="1936" actId="478"/>
          <ac:spMkLst>
            <pc:docMk/>
            <pc:sldMk cId="3624629719" sldId="261"/>
            <ac:spMk id="42" creationId="{6F41FE71-D366-45AF-A8B5-D7BD4275B49C}"/>
          </ac:spMkLst>
        </pc:spChg>
        <pc:spChg chg="add del mod">
          <ac:chgData name="육 현섭" userId="54e8dad67330504c" providerId="LiveId" clId="{A764FBB7-D334-4557-8C68-8E291B8BA125}" dt="2020-08-08T04:16:27.043" v="1063" actId="478"/>
          <ac:spMkLst>
            <pc:docMk/>
            <pc:sldMk cId="3624629719" sldId="261"/>
            <ac:spMk id="44" creationId="{B8277D0E-6D70-4C39-A2A6-6AE15E8137A2}"/>
          </ac:spMkLst>
        </pc:spChg>
        <pc:spChg chg="add del mod">
          <ac:chgData name="육 현섭" userId="54e8dad67330504c" providerId="LiveId" clId="{A764FBB7-D334-4557-8C68-8E291B8BA125}" dt="2020-08-08T03:14:11.490" v="157" actId="478"/>
          <ac:spMkLst>
            <pc:docMk/>
            <pc:sldMk cId="3624629719" sldId="261"/>
            <ac:spMk id="46" creationId="{F4699311-D880-4042-AD05-CF792E395832}"/>
          </ac:spMkLst>
        </pc:spChg>
        <pc:spChg chg="mod">
          <ac:chgData name="육 현섭" userId="54e8dad67330504c" providerId="LiveId" clId="{A764FBB7-D334-4557-8C68-8E291B8BA125}" dt="2020-08-08T04:52:28.274" v="1365" actId="208"/>
          <ac:spMkLst>
            <pc:docMk/>
            <pc:sldMk cId="3624629719" sldId="261"/>
            <ac:spMk id="55" creationId="{FEA650C5-76B7-4A5A-B7C5-AB2FF774F52F}"/>
          </ac:spMkLst>
        </pc:spChg>
        <pc:spChg chg="mod">
          <ac:chgData name="육 현섭" userId="54e8dad67330504c" providerId="LiveId" clId="{A764FBB7-D334-4557-8C68-8E291B8BA125}" dt="2020-08-08T04:37:33.926" v="1225" actId="207"/>
          <ac:spMkLst>
            <pc:docMk/>
            <pc:sldMk cId="3624629719" sldId="261"/>
            <ac:spMk id="56" creationId="{226B1E7F-779E-4782-A424-8BD3E39548A5}"/>
          </ac:spMkLst>
        </pc:spChg>
        <pc:spChg chg="mod">
          <ac:chgData name="육 현섭" userId="54e8dad67330504c" providerId="LiveId" clId="{A764FBB7-D334-4557-8C68-8E291B8BA125}" dt="2020-08-08T04:36:35.264" v="1221" actId="207"/>
          <ac:spMkLst>
            <pc:docMk/>
            <pc:sldMk cId="3624629719" sldId="261"/>
            <ac:spMk id="57" creationId="{6619C2A8-8644-4BB3-9398-409CE69FA7A4}"/>
          </ac:spMkLst>
        </pc:spChg>
        <pc:spChg chg="add del mod">
          <ac:chgData name="육 현섭" userId="54e8dad67330504c" providerId="LiveId" clId="{A764FBB7-D334-4557-8C68-8E291B8BA125}" dt="2020-08-08T04:37:33.926" v="1225" actId="207"/>
          <ac:spMkLst>
            <pc:docMk/>
            <pc:sldMk cId="3624629719" sldId="261"/>
            <ac:spMk id="63" creationId="{B21C4F6C-0FBD-446F-8752-FF032058F8D1}"/>
          </ac:spMkLst>
        </pc:spChg>
        <pc:spChg chg="del mod">
          <ac:chgData name="육 현섭" userId="54e8dad67330504c" providerId="LiveId" clId="{A764FBB7-D334-4557-8C68-8E291B8BA125}" dt="2020-08-08T03:57:25.487" v="753" actId="478"/>
          <ac:spMkLst>
            <pc:docMk/>
            <pc:sldMk cId="3624629719" sldId="261"/>
            <ac:spMk id="64" creationId="{E3A4B072-1D65-4B24-9E7C-1B69AA816C1A}"/>
          </ac:spMkLst>
        </pc:spChg>
        <pc:spChg chg="mod">
          <ac:chgData name="육 현섭" userId="54e8dad67330504c" providerId="LiveId" clId="{A764FBB7-D334-4557-8C68-8E291B8BA125}" dt="2020-08-08T04:37:16.120" v="1223" actId="208"/>
          <ac:spMkLst>
            <pc:docMk/>
            <pc:sldMk cId="3624629719" sldId="261"/>
            <ac:spMk id="66" creationId="{BECB2989-AA1F-4FBC-B76E-F7EBFE0F080D}"/>
          </ac:spMkLst>
        </pc:spChg>
        <pc:spChg chg="del mod">
          <ac:chgData name="육 현섭" userId="54e8dad67330504c" providerId="LiveId" clId="{A764FBB7-D334-4557-8C68-8E291B8BA125}" dt="2020-08-08T04:39:26.967" v="1230" actId="478"/>
          <ac:spMkLst>
            <pc:docMk/>
            <pc:sldMk cId="3624629719" sldId="261"/>
            <ac:spMk id="68" creationId="{F1057622-B794-4FFF-8749-312653E7C64C}"/>
          </ac:spMkLst>
        </pc:spChg>
        <pc:spChg chg="add del mod">
          <ac:chgData name="육 현섭" userId="54e8dad67330504c" providerId="LiveId" clId="{A764FBB7-D334-4557-8C68-8E291B8BA125}" dt="2020-08-08T03:57:42.291" v="764" actId="478"/>
          <ac:spMkLst>
            <pc:docMk/>
            <pc:sldMk cId="3624629719" sldId="261"/>
            <ac:spMk id="70" creationId="{A5458554-614D-405F-89AE-C41ED26B42F6}"/>
          </ac:spMkLst>
        </pc:spChg>
        <pc:spChg chg="add del mod">
          <ac:chgData name="육 현섭" userId="54e8dad67330504c" providerId="LiveId" clId="{A764FBB7-D334-4557-8C68-8E291B8BA125}" dt="2020-08-08T04:39:18.237" v="1227" actId="478"/>
          <ac:spMkLst>
            <pc:docMk/>
            <pc:sldMk cId="3624629719" sldId="261"/>
            <ac:spMk id="72" creationId="{A9AE0C34-067E-4DDB-99BE-E0E4E5285052}"/>
          </ac:spMkLst>
        </pc:spChg>
        <pc:spChg chg="mod">
          <ac:chgData name="육 현섭" userId="54e8dad67330504c" providerId="LiveId" clId="{A764FBB7-D334-4557-8C68-8E291B8BA125}" dt="2020-08-08T05:35:10.277" v="1779" actId="20577"/>
          <ac:spMkLst>
            <pc:docMk/>
            <pc:sldMk cId="3624629719" sldId="261"/>
            <ac:spMk id="74" creationId="{0B5867FB-2D8D-4ED4-B965-C5CCB198CF54}"/>
          </ac:spMkLst>
        </pc:spChg>
        <pc:spChg chg="del mod">
          <ac:chgData name="육 현섭" userId="54e8dad67330504c" providerId="LiveId" clId="{A764FBB7-D334-4557-8C68-8E291B8BA125}" dt="2020-08-08T04:47:51.804" v="1307" actId="478"/>
          <ac:spMkLst>
            <pc:docMk/>
            <pc:sldMk cId="3624629719" sldId="261"/>
            <ac:spMk id="75" creationId="{EEA7D245-0B06-4FC1-A1F7-1CD70B898999}"/>
          </ac:spMkLst>
        </pc:spChg>
        <pc:spChg chg="mod">
          <ac:chgData name="육 현섭" userId="54e8dad67330504c" providerId="LiveId" clId="{A764FBB7-D334-4557-8C68-8E291B8BA125}" dt="2020-08-08T04:49:40.312" v="1354" actId="1076"/>
          <ac:spMkLst>
            <pc:docMk/>
            <pc:sldMk cId="3624629719" sldId="261"/>
            <ac:spMk id="76" creationId="{61A76454-4427-4645-8BA5-4EF635DADBDB}"/>
          </ac:spMkLst>
        </pc:spChg>
        <pc:spChg chg="del mod">
          <ac:chgData name="육 현섭" userId="54e8dad67330504c" providerId="LiveId" clId="{A764FBB7-D334-4557-8C68-8E291B8BA125}" dt="2020-08-08T04:04:51.226" v="803" actId="478"/>
          <ac:spMkLst>
            <pc:docMk/>
            <pc:sldMk cId="3624629719" sldId="261"/>
            <ac:spMk id="82" creationId="{4695337D-B43A-46A7-B7F9-89F06A8E9EAB}"/>
          </ac:spMkLst>
        </pc:spChg>
        <pc:spChg chg="del mod">
          <ac:chgData name="육 현섭" userId="54e8dad67330504c" providerId="LiveId" clId="{A764FBB7-D334-4557-8C68-8E291B8BA125}" dt="2020-08-08T03:50:05.415" v="641" actId="478"/>
          <ac:spMkLst>
            <pc:docMk/>
            <pc:sldMk cId="3624629719" sldId="261"/>
            <ac:spMk id="83" creationId="{B1E079C3-2AB5-42B0-9C5C-E7115D42C306}"/>
          </ac:spMkLst>
        </pc:spChg>
        <pc:spChg chg="del mod">
          <ac:chgData name="육 현섭" userId="54e8dad67330504c" providerId="LiveId" clId="{A764FBB7-D334-4557-8C68-8E291B8BA125}" dt="2020-08-08T04:47:53.322" v="1308" actId="478"/>
          <ac:spMkLst>
            <pc:docMk/>
            <pc:sldMk cId="3624629719" sldId="261"/>
            <ac:spMk id="85" creationId="{52638C10-6F66-4C08-B3F8-AA01BEC9FE25}"/>
          </ac:spMkLst>
        </pc:spChg>
        <pc:spChg chg="mod">
          <ac:chgData name="육 현섭" userId="54e8dad67330504c" providerId="LiveId" clId="{A764FBB7-D334-4557-8C68-8E291B8BA125}" dt="2020-08-08T04:15:52.943" v="1059" actId="1037"/>
          <ac:spMkLst>
            <pc:docMk/>
            <pc:sldMk cId="3624629719" sldId="261"/>
            <ac:spMk id="87" creationId="{6B5DDEAC-8F68-4A59-B904-BD4E179F2937}"/>
          </ac:spMkLst>
        </pc:spChg>
        <pc:spChg chg="del mod">
          <ac:chgData name="육 현섭" userId="54e8dad67330504c" providerId="LiveId" clId="{A764FBB7-D334-4557-8C68-8E291B8BA125}" dt="2020-08-08T03:50:09.721" v="643" actId="478"/>
          <ac:spMkLst>
            <pc:docMk/>
            <pc:sldMk cId="3624629719" sldId="261"/>
            <ac:spMk id="89" creationId="{4678D269-4B28-4582-B20D-C138CB4B692F}"/>
          </ac:spMkLst>
        </pc:spChg>
        <pc:spChg chg="del mod">
          <ac:chgData name="육 현섭" userId="54e8dad67330504c" providerId="LiveId" clId="{A764FBB7-D334-4557-8C68-8E291B8BA125}" dt="2020-08-08T04:04:52.747" v="804" actId="478"/>
          <ac:spMkLst>
            <pc:docMk/>
            <pc:sldMk cId="3624629719" sldId="261"/>
            <ac:spMk id="91" creationId="{67E1323C-DD45-4D81-8E0B-74BF64F0BD75}"/>
          </ac:spMkLst>
        </pc:spChg>
        <pc:spChg chg="add del mod">
          <ac:chgData name="육 현섭" userId="54e8dad67330504c" providerId="LiveId" clId="{A764FBB7-D334-4557-8C68-8E291B8BA125}" dt="2020-08-08T04:08:15.058" v="844" actId="478"/>
          <ac:spMkLst>
            <pc:docMk/>
            <pc:sldMk cId="3624629719" sldId="261"/>
            <ac:spMk id="98" creationId="{EADCD9B0-D97C-4337-AA22-DDB2E4FC171E}"/>
          </ac:spMkLst>
        </pc:spChg>
        <pc:spChg chg="add del mod">
          <ac:chgData name="육 현섭" userId="54e8dad67330504c" providerId="LiveId" clId="{A764FBB7-D334-4557-8C68-8E291B8BA125}" dt="2020-08-08T04:12:48.837" v="985" actId="478"/>
          <ac:spMkLst>
            <pc:docMk/>
            <pc:sldMk cId="3624629719" sldId="261"/>
            <ac:spMk id="99" creationId="{C44779C6-D8FD-4A0C-9DBB-D2EFAD77EF5C}"/>
          </ac:spMkLst>
        </pc:spChg>
        <pc:spChg chg="mod">
          <ac:chgData name="육 현섭" userId="54e8dad67330504c" providerId="LiveId" clId="{A764FBB7-D334-4557-8C68-8E291B8BA125}" dt="2020-08-08T05:35:16.500" v="1787" actId="20577"/>
          <ac:spMkLst>
            <pc:docMk/>
            <pc:sldMk cId="3624629719" sldId="261"/>
            <ac:spMk id="101" creationId="{B0654DED-7A92-4B61-8867-4A37BA90DB12}"/>
          </ac:spMkLst>
        </pc:spChg>
        <pc:spChg chg="mod">
          <ac:chgData name="육 현섭" userId="54e8dad67330504c" providerId="LiveId" clId="{A764FBB7-D334-4557-8C68-8E291B8BA125}" dt="2020-08-08T05:53:31.968" v="2047" actId="20577"/>
          <ac:spMkLst>
            <pc:docMk/>
            <pc:sldMk cId="3624629719" sldId="261"/>
            <ac:spMk id="102" creationId="{E9927DFE-2A4E-4887-BAE7-6F1596D59D71}"/>
          </ac:spMkLst>
        </pc:spChg>
        <pc:spChg chg="mod">
          <ac:chgData name="육 현섭" userId="54e8dad67330504c" providerId="LiveId" clId="{A764FBB7-D334-4557-8C68-8E291B8BA125}" dt="2020-08-08T05:53:37.538" v="2051" actId="20577"/>
          <ac:spMkLst>
            <pc:docMk/>
            <pc:sldMk cId="3624629719" sldId="261"/>
            <ac:spMk id="103" creationId="{AEF32EA2-1E3E-4216-AF1E-24F2A4483742}"/>
          </ac:spMkLst>
        </pc:spChg>
        <pc:spChg chg="del mod">
          <ac:chgData name="육 현섭" userId="54e8dad67330504c" providerId="LiveId" clId="{A764FBB7-D334-4557-8C68-8E291B8BA125}" dt="2020-08-08T05:06:48.002" v="1464" actId="478"/>
          <ac:spMkLst>
            <pc:docMk/>
            <pc:sldMk cId="3624629719" sldId="261"/>
            <ac:spMk id="109" creationId="{092EDEA3-C6AC-42B1-A703-45D8C725B4A3}"/>
          </ac:spMkLst>
        </pc:spChg>
        <pc:spChg chg="del mod">
          <ac:chgData name="육 현섭" userId="54e8dad67330504c" providerId="LiveId" clId="{A764FBB7-D334-4557-8C68-8E291B8BA125}" dt="2020-08-08T05:06:49.296" v="1465" actId="478"/>
          <ac:spMkLst>
            <pc:docMk/>
            <pc:sldMk cId="3624629719" sldId="261"/>
            <ac:spMk id="110" creationId="{25486903-8FAD-49CA-9DDA-3E9819EAA4DB}"/>
          </ac:spMkLst>
        </pc:spChg>
        <pc:spChg chg="mod">
          <ac:chgData name="육 현섭" userId="54e8dad67330504c" providerId="LiveId" clId="{A764FBB7-D334-4557-8C68-8E291B8BA125}" dt="2020-08-08T03:49:57.639" v="639"/>
          <ac:spMkLst>
            <pc:docMk/>
            <pc:sldMk cId="3624629719" sldId="261"/>
            <ac:spMk id="112" creationId="{4A9B30FE-BF7B-4E2A-8C79-39504587EC4B}"/>
          </ac:spMkLst>
        </pc:spChg>
        <pc:spChg chg="mod">
          <ac:chgData name="육 현섭" userId="54e8dad67330504c" providerId="LiveId" clId="{A764FBB7-D334-4557-8C68-8E291B8BA125}" dt="2020-08-08T03:49:57.639" v="639"/>
          <ac:spMkLst>
            <pc:docMk/>
            <pc:sldMk cId="3624629719" sldId="261"/>
            <ac:spMk id="114" creationId="{0CE0157B-723C-4615-99AB-7EB32B803A77}"/>
          </ac:spMkLst>
        </pc:spChg>
        <pc:spChg chg="del mod">
          <ac:chgData name="육 현섭" userId="54e8dad67330504c" providerId="LiveId" clId="{A764FBB7-D334-4557-8C68-8E291B8BA125}" dt="2020-08-08T05:06:53.360" v="1467" actId="478"/>
          <ac:spMkLst>
            <pc:docMk/>
            <pc:sldMk cId="3624629719" sldId="261"/>
            <ac:spMk id="116" creationId="{17D68C33-FC34-4E09-893D-E73C79AF7ED9}"/>
          </ac:spMkLst>
        </pc:spChg>
        <pc:spChg chg="del mod">
          <ac:chgData name="육 현섭" userId="54e8dad67330504c" providerId="LiveId" clId="{A764FBB7-D334-4557-8C68-8E291B8BA125}" dt="2020-08-08T05:06:54.746" v="1468" actId="478"/>
          <ac:spMkLst>
            <pc:docMk/>
            <pc:sldMk cId="3624629719" sldId="261"/>
            <ac:spMk id="118" creationId="{2C3C0B4F-FCF7-496C-A23E-33FBCEA89051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1" creationId="{36AAABBC-419B-4AE0-911C-0E467143921C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2" creationId="{7318BF8F-48C0-484E-8618-245E1A440D6E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3" creationId="{95C12F1D-B259-4863-9614-E59B11A7916B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28" creationId="{0A600E29-CBF4-444A-B314-C5D854BD1AA7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0" creationId="{FF8E7FCA-7DA9-4303-8DD3-DA8490749099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2" creationId="{418AB85B-460D-4810-8066-0E3508863FDC}"/>
          </ac:spMkLst>
        </pc:spChg>
        <pc:spChg chg="mod">
          <ac:chgData name="육 현섭" userId="54e8dad67330504c" providerId="LiveId" clId="{A764FBB7-D334-4557-8C68-8E291B8BA125}" dt="2020-08-08T03:50:22.212" v="646" actId="571"/>
          <ac:spMkLst>
            <pc:docMk/>
            <pc:sldMk cId="3624629719" sldId="261"/>
            <ac:spMk id="134" creationId="{90B2157A-DAFF-463E-9BC0-B103005FE08A}"/>
          </ac:spMkLst>
        </pc:spChg>
        <pc:spChg chg="mod">
          <ac:chgData name="육 현섭" userId="54e8dad67330504c" providerId="LiveId" clId="{A764FBB7-D334-4557-8C68-8E291B8BA125}" dt="2020-08-08T05:35:11.571" v="1782" actId="20577"/>
          <ac:spMkLst>
            <pc:docMk/>
            <pc:sldMk cId="3624629719" sldId="261"/>
            <ac:spMk id="149" creationId="{B8B44773-F35B-4AA2-A823-C79EC4DCE601}"/>
          </ac:spMkLst>
        </pc:spChg>
        <pc:spChg chg="mod">
          <ac:chgData name="육 현섭" userId="54e8dad67330504c" providerId="LiveId" clId="{A764FBB7-D334-4557-8C68-8E291B8BA125}" dt="2020-08-08T04:52:12.222" v="1363" actId="20577"/>
          <ac:spMkLst>
            <pc:docMk/>
            <pc:sldMk cId="3624629719" sldId="261"/>
            <ac:spMk id="150" creationId="{9CAE13D9-DAE6-4BAB-9BE9-99A8599C429B}"/>
          </ac:spMkLst>
        </pc:spChg>
        <pc:spChg chg="mod">
          <ac:chgData name="육 현섭" userId="54e8dad67330504c" providerId="LiveId" clId="{A764FBB7-D334-4557-8C68-8E291B8BA125}" dt="2020-08-08T05:01:38.542" v="1422"/>
          <ac:spMkLst>
            <pc:docMk/>
            <pc:sldMk cId="3624629719" sldId="261"/>
            <ac:spMk id="151" creationId="{2163C4F1-D9BF-4586-B177-2BAFADA88E0C}"/>
          </ac:spMkLst>
        </pc:spChg>
        <pc:spChg chg="add del mod">
          <ac:chgData name="육 현섭" userId="54e8dad67330504c" providerId="LiveId" clId="{A764FBB7-D334-4557-8C68-8E291B8BA125}" dt="2020-08-08T05:06:34.332" v="1461" actId="478"/>
          <ac:spMkLst>
            <pc:docMk/>
            <pc:sldMk cId="3624629719" sldId="261"/>
            <ac:spMk id="157" creationId="{2C3EC724-D00E-47A9-934D-C743B1AE5A90}"/>
          </ac:spMkLst>
        </pc:spChg>
        <pc:spChg chg="del mod">
          <ac:chgData name="육 현섭" userId="54e8dad67330504c" providerId="LiveId" clId="{A764FBB7-D334-4557-8C68-8E291B8BA125}" dt="2020-08-08T05:03:13.969" v="1445" actId="478"/>
          <ac:spMkLst>
            <pc:docMk/>
            <pc:sldMk cId="3624629719" sldId="261"/>
            <ac:spMk id="158" creationId="{366B5157-1FE8-4DAA-9ECE-4FE7B38850BC}"/>
          </ac:spMkLst>
        </pc:spChg>
        <pc:spChg chg="mod">
          <ac:chgData name="육 현섭" userId="54e8dad67330504c" providerId="LiveId" clId="{A764FBB7-D334-4557-8C68-8E291B8BA125}" dt="2020-08-08T03:58:38.935" v="773"/>
          <ac:spMkLst>
            <pc:docMk/>
            <pc:sldMk cId="3624629719" sldId="261"/>
            <ac:spMk id="160" creationId="{F889DA0B-A301-43D1-BFE8-884DA3542B78}"/>
          </ac:spMkLst>
        </pc:spChg>
        <pc:spChg chg="mod">
          <ac:chgData name="육 현섭" userId="54e8dad67330504c" providerId="LiveId" clId="{A764FBB7-D334-4557-8C68-8E291B8BA125}" dt="2020-08-08T03:58:38.935" v="773"/>
          <ac:spMkLst>
            <pc:docMk/>
            <pc:sldMk cId="3624629719" sldId="261"/>
            <ac:spMk id="162" creationId="{6EF4B363-DAEA-442B-9925-752C11AC644C}"/>
          </ac:spMkLst>
        </pc:spChg>
        <pc:spChg chg="del mod">
          <ac:chgData name="육 현섭" userId="54e8dad67330504c" providerId="LiveId" clId="{A764FBB7-D334-4557-8C68-8E291B8BA125}" dt="2020-08-08T05:03:15.750" v="1446" actId="478"/>
          <ac:spMkLst>
            <pc:docMk/>
            <pc:sldMk cId="3624629719" sldId="261"/>
            <ac:spMk id="164" creationId="{3A1D35A0-CA80-491B-A882-7F874C2D9551}"/>
          </ac:spMkLst>
        </pc:spChg>
        <pc:spChg chg="del mod">
          <ac:chgData name="육 현섭" userId="54e8dad67330504c" providerId="LiveId" clId="{A764FBB7-D334-4557-8C68-8E291B8BA125}" dt="2020-08-08T05:06:38.126" v="1463" actId="478"/>
          <ac:spMkLst>
            <pc:docMk/>
            <pc:sldMk cId="3624629719" sldId="261"/>
            <ac:spMk id="166" creationId="{7E59AAB8-93AF-4069-9AA1-3231482C8375}"/>
          </ac:spMkLst>
        </pc:spChg>
        <pc:spChg chg="add del mod">
          <ac:chgData name="육 현섭" userId="54e8dad67330504c" providerId="LiveId" clId="{A764FBB7-D334-4557-8C68-8E291B8BA125}" dt="2020-08-08T04:12:46.782" v="984" actId="478"/>
          <ac:spMkLst>
            <pc:docMk/>
            <pc:sldMk cId="3624629719" sldId="261"/>
            <ac:spMk id="168" creationId="{A20F70DC-55BD-495A-B715-36A57D2D8FF1}"/>
          </ac:spMkLst>
        </pc:spChg>
        <pc:spChg chg="add mod">
          <ac:chgData name="육 현섭" userId="54e8dad67330504c" providerId="LiveId" clId="{A764FBB7-D334-4557-8C68-8E291B8BA125}" dt="2020-08-08T05:37:36.141" v="1816" actId="14100"/>
          <ac:spMkLst>
            <pc:docMk/>
            <pc:sldMk cId="3624629719" sldId="261"/>
            <ac:spMk id="183" creationId="{2BAB54DD-6665-4ADF-99EE-96EA48D773ED}"/>
          </ac:spMkLst>
        </pc:spChg>
        <pc:spChg chg="add del mod">
          <ac:chgData name="육 현섭" userId="54e8dad67330504c" providerId="LiveId" clId="{A764FBB7-D334-4557-8C68-8E291B8BA125}" dt="2020-08-08T04:09:02.557" v="849"/>
          <ac:spMkLst>
            <pc:docMk/>
            <pc:sldMk cId="3624629719" sldId="261"/>
            <ac:spMk id="185" creationId="{C6692CF4-F825-467A-8EA5-36559F2A763E}"/>
          </ac:spMkLst>
        </pc:spChg>
        <pc:spChg chg="add del mod">
          <ac:chgData name="육 현섭" userId="54e8dad67330504c" providerId="LiveId" clId="{A764FBB7-D334-4557-8C68-8E291B8BA125}" dt="2020-08-08T04:09:20.303" v="864" actId="478"/>
          <ac:spMkLst>
            <pc:docMk/>
            <pc:sldMk cId="3624629719" sldId="261"/>
            <ac:spMk id="187" creationId="{9A06BE75-6136-414C-B607-62B5C2BB4CE2}"/>
          </ac:spMkLst>
        </pc:spChg>
        <pc:spChg chg="add del mod">
          <ac:chgData name="육 현섭" userId="54e8dad67330504c" providerId="LiveId" clId="{A764FBB7-D334-4557-8C68-8E291B8BA125}" dt="2020-08-08T04:09:29.518" v="880"/>
          <ac:spMkLst>
            <pc:docMk/>
            <pc:sldMk cId="3624629719" sldId="261"/>
            <ac:spMk id="189" creationId="{47A3D7F6-E1E5-4A06-8F95-BF5A9F3A31A6}"/>
          </ac:spMkLst>
        </pc:spChg>
        <pc:spChg chg="add del mod">
          <ac:chgData name="육 현섭" userId="54e8dad67330504c" providerId="LiveId" clId="{A764FBB7-D334-4557-8C68-8E291B8BA125}" dt="2020-08-08T04:09:43.954" v="884" actId="478"/>
          <ac:spMkLst>
            <pc:docMk/>
            <pc:sldMk cId="3624629719" sldId="261"/>
            <ac:spMk id="191" creationId="{55F66CAE-516E-428D-B231-E601B4E1F091}"/>
          </ac:spMkLst>
        </pc:spChg>
        <pc:spChg chg="add del mod">
          <ac:chgData name="육 현섭" userId="54e8dad67330504c" providerId="LiveId" clId="{A764FBB7-D334-4557-8C68-8E291B8BA125}" dt="2020-08-08T04:12:39.649" v="983" actId="478"/>
          <ac:spMkLst>
            <pc:docMk/>
            <pc:sldMk cId="3624629719" sldId="261"/>
            <ac:spMk id="193" creationId="{CE964E40-4548-450F-9F15-F1679212A065}"/>
          </ac:spMkLst>
        </pc:spChg>
        <pc:spChg chg="add del">
          <ac:chgData name="육 현섭" userId="54e8dad67330504c" providerId="LiveId" clId="{A764FBB7-D334-4557-8C68-8E291B8BA125}" dt="2020-08-08T04:13:06.751" v="990" actId="22"/>
          <ac:spMkLst>
            <pc:docMk/>
            <pc:sldMk cId="3624629719" sldId="261"/>
            <ac:spMk id="195" creationId="{AB661288-D2B2-485D-9239-EEE6A1A99C75}"/>
          </ac:spMkLst>
        </pc:spChg>
        <pc:spChg chg="add del">
          <ac:chgData name="육 현섭" userId="54e8dad67330504c" providerId="LiveId" clId="{A764FBB7-D334-4557-8C68-8E291B8BA125}" dt="2020-08-08T04:13:11.380" v="992" actId="22"/>
          <ac:spMkLst>
            <pc:docMk/>
            <pc:sldMk cId="3624629719" sldId="261"/>
            <ac:spMk id="197" creationId="{EE35095A-88F6-431E-8EE3-741DB7680A1E}"/>
          </ac:spMkLst>
        </pc:spChg>
        <pc:spChg chg="add del">
          <ac:chgData name="육 현섭" userId="54e8dad67330504c" providerId="LiveId" clId="{A764FBB7-D334-4557-8C68-8E291B8BA125}" dt="2020-08-08T04:13:43.652" v="1004" actId="22"/>
          <ac:spMkLst>
            <pc:docMk/>
            <pc:sldMk cId="3624629719" sldId="261"/>
            <ac:spMk id="199" creationId="{E6DB7B31-6F3B-490F-A22D-154958E0D562}"/>
          </ac:spMkLst>
        </pc:spChg>
        <pc:spChg chg="add del mod">
          <ac:chgData name="육 현섭" userId="54e8dad67330504c" providerId="LiveId" clId="{A764FBB7-D334-4557-8C68-8E291B8BA125}" dt="2020-08-08T04:52:17.640" v="1364" actId="478"/>
          <ac:spMkLst>
            <pc:docMk/>
            <pc:sldMk cId="3624629719" sldId="261"/>
            <ac:spMk id="202" creationId="{BCF2B837-041E-40DE-8C72-202A4D224EB9}"/>
          </ac:spMkLst>
        </pc:spChg>
        <pc:spChg chg="add del mod">
          <ac:chgData name="육 현섭" userId="54e8dad67330504c" providerId="LiveId" clId="{A764FBB7-D334-4557-8C68-8E291B8BA125}" dt="2020-08-08T05:34:10.251" v="1771" actId="478"/>
          <ac:spMkLst>
            <pc:docMk/>
            <pc:sldMk cId="3624629719" sldId="261"/>
            <ac:spMk id="204" creationId="{0D9DC1FB-FA7A-4FC9-B0FE-4349D0A05264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6" creationId="{A5CE4B98-4BF8-431D-B31B-1AA01E89E870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7" creationId="{E8764BBA-0E83-46B3-AA1C-9FF9BB0BA5C6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08" creationId="{BAFFD10E-9E71-4841-9744-4869FEC1021B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4" creationId="{3607EBD2-49CB-4382-BE5F-4438D4702725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5" creationId="{07D2A102-9C9E-41D5-AEC3-FDA88C733786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7" creationId="{5B0268A4-077E-411E-A362-9F471D952929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19" creationId="{0DE54D77-761F-480F-9049-C6971C1AA69E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21" creationId="{9DE4E59C-0C3B-4277-8058-B8BBC06340B1}"/>
          </ac:spMkLst>
        </pc:spChg>
        <pc:spChg chg="mod">
          <ac:chgData name="육 현섭" userId="54e8dad67330504c" providerId="LiveId" clId="{A764FBB7-D334-4557-8C68-8E291B8BA125}" dt="2020-08-08T04:22:43.367" v="1123"/>
          <ac:spMkLst>
            <pc:docMk/>
            <pc:sldMk cId="3624629719" sldId="261"/>
            <ac:spMk id="223" creationId="{ABF72378-12E1-4FDD-83A1-C0798265175E}"/>
          </ac:spMkLst>
        </pc:spChg>
        <pc:spChg chg="add del mod">
          <ac:chgData name="육 현섭" userId="54e8dad67330504c" providerId="LiveId" clId="{A764FBB7-D334-4557-8C68-8E291B8BA125}" dt="2020-08-08T04:40:54.358" v="1234" actId="478"/>
          <ac:spMkLst>
            <pc:docMk/>
            <pc:sldMk cId="3624629719" sldId="261"/>
            <ac:spMk id="225" creationId="{04F3321B-211C-426B-B976-3E921855AF84}"/>
          </ac:spMkLst>
        </pc:spChg>
        <pc:spChg chg="add del mod">
          <ac:chgData name="육 현섭" userId="54e8dad67330504c" providerId="LiveId" clId="{A764FBB7-D334-4557-8C68-8E291B8BA125}" dt="2020-08-08T05:35:46.370" v="1797" actId="478"/>
          <ac:spMkLst>
            <pc:docMk/>
            <pc:sldMk cId="3624629719" sldId="261"/>
            <ac:spMk id="227" creationId="{A5BE2CFE-AF34-45E4-874E-1FABCD84F22A}"/>
          </ac:spMkLst>
        </pc:spChg>
        <pc:spChg chg="add del mod">
          <ac:chgData name="육 현섭" userId="54e8dad67330504c" providerId="LiveId" clId="{A764FBB7-D334-4557-8C68-8E291B8BA125}" dt="2020-08-08T04:54:19.708" v="1376" actId="478"/>
          <ac:spMkLst>
            <pc:docMk/>
            <pc:sldMk cId="3624629719" sldId="261"/>
            <ac:spMk id="229" creationId="{841B686E-FA82-43EB-9BD7-2D9E58CC254D}"/>
          </ac:spMkLst>
        </pc:spChg>
        <pc:spChg chg="add del mod">
          <ac:chgData name="육 현섭" userId="54e8dad67330504c" providerId="LiveId" clId="{A764FBB7-D334-4557-8C68-8E291B8BA125}" dt="2020-08-08T05:28:24.525" v="1688" actId="478"/>
          <ac:spMkLst>
            <pc:docMk/>
            <pc:sldMk cId="3624629719" sldId="261"/>
            <ac:spMk id="231" creationId="{BF5CBDA2-61E5-434D-8BDB-AA03A696AC52}"/>
          </ac:spMkLst>
        </pc:spChg>
        <pc:spChg chg="add del mod">
          <ac:chgData name="육 현섭" userId="54e8dad67330504c" providerId="LiveId" clId="{A764FBB7-D334-4557-8C68-8E291B8BA125}" dt="2020-08-08T05:28:24.525" v="1688" actId="478"/>
          <ac:spMkLst>
            <pc:docMk/>
            <pc:sldMk cId="3624629719" sldId="261"/>
            <ac:spMk id="233" creationId="{62A4CDE0-67A2-4F79-90EE-4D41718BD9E9}"/>
          </ac:spMkLst>
        </pc:spChg>
        <pc:spChg chg="add del">
          <ac:chgData name="육 현섭" userId="54e8dad67330504c" providerId="LiveId" clId="{A764FBB7-D334-4557-8C68-8E291B8BA125}" dt="2020-08-08T04:41:21.798" v="1236" actId="22"/>
          <ac:spMkLst>
            <pc:docMk/>
            <pc:sldMk cId="3624629719" sldId="261"/>
            <ac:spMk id="235" creationId="{0F3615D8-9DC8-40C8-8B2A-4569827D8715}"/>
          </ac:spMkLst>
        </pc:spChg>
        <pc:spChg chg="add del mod">
          <ac:chgData name="육 현섭" userId="54e8dad67330504c" providerId="LiveId" clId="{A764FBB7-D334-4557-8C68-8E291B8BA125}" dt="2020-08-08T04:53:44.819" v="1368" actId="478"/>
          <ac:spMkLst>
            <pc:docMk/>
            <pc:sldMk cId="3624629719" sldId="261"/>
            <ac:spMk id="237" creationId="{8CD57221-7DF3-42CC-AC2A-5B0CF9548885}"/>
          </ac:spMkLst>
        </pc:spChg>
        <pc:spChg chg="add del mod">
          <ac:chgData name="육 현섭" userId="54e8dad67330504c" providerId="LiveId" clId="{A764FBB7-D334-4557-8C68-8E291B8BA125}" dt="2020-08-08T05:35:45.494" v="1796" actId="478"/>
          <ac:spMkLst>
            <pc:docMk/>
            <pc:sldMk cId="3624629719" sldId="261"/>
            <ac:spMk id="239" creationId="{F048EC8C-4053-4C1C-8367-73A4A6EE379D}"/>
          </ac:spMkLst>
        </pc:spChg>
        <pc:spChg chg="add del mod">
          <ac:chgData name="육 현섭" userId="54e8dad67330504c" providerId="LiveId" clId="{A764FBB7-D334-4557-8C68-8E291B8BA125}" dt="2020-08-08T05:00:00.116" v="1411" actId="478"/>
          <ac:spMkLst>
            <pc:docMk/>
            <pc:sldMk cId="3624629719" sldId="261"/>
            <ac:spMk id="243" creationId="{FC50609C-8DA7-4867-8212-B535A8EB152A}"/>
          </ac:spMkLst>
        </pc:spChg>
        <pc:spChg chg="add del mod">
          <ac:chgData name="육 현섭" userId="54e8dad67330504c" providerId="LiveId" clId="{A764FBB7-D334-4557-8C68-8E291B8BA125}" dt="2020-08-08T05:17:09.986" v="1548" actId="478"/>
          <ac:spMkLst>
            <pc:docMk/>
            <pc:sldMk cId="3624629719" sldId="261"/>
            <ac:spMk id="245" creationId="{53BD8062-529A-4988-95C7-0FF9D51A8B38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51" creationId="{9CD3BCF4-9EA8-4550-B2CE-02DE043DA1A9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52" creationId="{D979256B-E49A-4290-9BEB-A5F33C1D56E6}"/>
          </ac:spMkLst>
        </pc:spChg>
        <pc:spChg chg="mod">
          <ac:chgData name="육 현섭" userId="54e8dad67330504c" providerId="LiveId" clId="{A764FBB7-D334-4557-8C68-8E291B8BA125}" dt="2020-08-08T05:35:13.505" v="1784" actId="20577"/>
          <ac:spMkLst>
            <pc:docMk/>
            <pc:sldMk cId="3624629719" sldId="261"/>
            <ac:spMk id="253" creationId="{E567CEE4-0E56-4AA0-AF6F-7E58C33E5E75}"/>
          </ac:spMkLst>
        </pc:spChg>
        <pc:spChg chg="mod">
          <ac:chgData name="육 현섭" userId="54e8dad67330504c" providerId="LiveId" clId="{A764FBB7-D334-4557-8C68-8E291B8BA125}" dt="2020-08-08T05:36:35.535" v="1801" actId="1076"/>
          <ac:spMkLst>
            <pc:docMk/>
            <pc:sldMk cId="3624629719" sldId="261"/>
            <ac:spMk id="254" creationId="{CE990F1D-E9EA-483B-AEAC-9507BE9A5BB0}"/>
          </ac:spMkLst>
        </pc:spChg>
        <pc:spChg chg="mod">
          <ac:chgData name="육 현섭" userId="54e8dad67330504c" providerId="LiveId" clId="{A764FBB7-D334-4557-8C68-8E291B8BA125}" dt="2020-08-08T05:36:35.535" v="1801" actId="1076"/>
          <ac:spMkLst>
            <pc:docMk/>
            <pc:sldMk cId="3624629719" sldId="261"/>
            <ac:spMk id="255" creationId="{7D064CA6-BF39-4C87-8C8A-3242ACCA73CC}"/>
          </ac:spMkLst>
        </pc:spChg>
        <pc:spChg chg="mod">
          <ac:chgData name="육 현섭" userId="54e8dad67330504c" providerId="LiveId" clId="{A764FBB7-D334-4557-8C68-8E291B8BA125}" dt="2020-08-08T05:36:40.990" v="1802" actId="1076"/>
          <ac:spMkLst>
            <pc:docMk/>
            <pc:sldMk cId="3624629719" sldId="261"/>
            <ac:spMk id="260" creationId="{519E13FA-2B64-42AF-BCD3-DF63C615E216}"/>
          </ac:spMkLst>
        </pc:spChg>
        <pc:spChg chg="mod">
          <ac:chgData name="육 현섭" userId="54e8dad67330504c" providerId="LiveId" clId="{A764FBB7-D334-4557-8C68-8E291B8BA125}" dt="2020-08-08T05:28:24.900" v="1689"/>
          <ac:spMkLst>
            <pc:docMk/>
            <pc:sldMk cId="3624629719" sldId="261"/>
            <ac:spMk id="262" creationId="{B433C0C7-6CD4-4E69-B472-5A17C9127175}"/>
          </ac:spMkLst>
        </pc:spChg>
        <pc:spChg chg="add del mod">
          <ac:chgData name="육 현섭" userId="54e8dad67330504c" providerId="LiveId" clId="{A764FBB7-D334-4557-8C68-8E291B8BA125}" dt="2020-08-08T05:47:27.623" v="1937" actId="478"/>
          <ac:spMkLst>
            <pc:docMk/>
            <pc:sldMk cId="3624629719" sldId="261"/>
            <ac:spMk id="264" creationId="{6D93DFCE-7CF8-4156-B864-F560D05B52AF}"/>
          </ac:spMkLst>
        </pc:spChg>
        <pc:spChg chg="add mod">
          <ac:chgData name="육 현섭" userId="54e8dad67330504c" providerId="LiveId" clId="{A764FBB7-D334-4557-8C68-8E291B8BA125}" dt="2020-08-08T05:59:56.716" v="2132" actId="1076"/>
          <ac:spMkLst>
            <pc:docMk/>
            <pc:sldMk cId="3624629719" sldId="261"/>
            <ac:spMk id="266" creationId="{20588D2F-8A7B-4F82-A358-F08378EFD029}"/>
          </ac:spMkLst>
        </pc:spChg>
        <pc:spChg chg="add del mod">
          <ac:chgData name="육 현섭" userId="54e8dad67330504c" providerId="LiveId" clId="{A764FBB7-D334-4557-8C68-8E291B8BA125}" dt="2020-08-08T05:47:29.789" v="1938" actId="478"/>
          <ac:spMkLst>
            <pc:docMk/>
            <pc:sldMk cId="3624629719" sldId="261"/>
            <ac:spMk id="268" creationId="{A873DE77-30A0-44C1-BE2D-9D2EB707010A}"/>
          </ac:spMkLst>
        </pc:spChg>
        <pc:spChg chg="add del mod">
          <ac:chgData name="육 현섭" userId="54e8dad67330504c" providerId="LiveId" clId="{A764FBB7-D334-4557-8C68-8E291B8BA125}" dt="2020-08-08T05:44:43.252" v="1914" actId="478"/>
          <ac:spMkLst>
            <pc:docMk/>
            <pc:sldMk cId="3624629719" sldId="261"/>
            <ac:spMk id="270" creationId="{B6312FFA-B4E7-47CE-9A4D-D7B3ABD76376}"/>
          </ac:spMkLst>
        </pc:spChg>
        <pc:spChg chg="add del mod">
          <ac:chgData name="육 현섭" userId="54e8dad67330504c" providerId="LiveId" clId="{A764FBB7-D334-4557-8C68-8E291B8BA125}" dt="2020-08-08T05:53:02.981" v="2038" actId="478"/>
          <ac:spMkLst>
            <pc:docMk/>
            <pc:sldMk cId="3624629719" sldId="261"/>
            <ac:spMk id="272" creationId="{4AB90184-7CAC-41C7-956E-686112DFF3FD}"/>
          </ac:spMkLst>
        </pc:spChg>
        <pc:spChg chg="add del">
          <ac:chgData name="육 현섭" userId="54e8dad67330504c" providerId="LiveId" clId="{A764FBB7-D334-4557-8C68-8E291B8BA125}" dt="2020-08-08T05:49:54.508" v="1984" actId="22"/>
          <ac:spMkLst>
            <pc:docMk/>
            <pc:sldMk cId="3624629719" sldId="261"/>
            <ac:spMk id="274" creationId="{3AC85E4F-5586-4936-86D1-B99A6B414175}"/>
          </ac:spMkLst>
        </pc:spChg>
        <pc:spChg chg="add mod">
          <ac:chgData name="육 현섭" userId="54e8dad67330504c" providerId="LiveId" clId="{A764FBB7-D334-4557-8C68-8E291B8BA125}" dt="2020-08-08T06:05:10.171" v="2294" actId="14100"/>
          <ac:spMkLst>
            <pc:docMk/>
            <pc:sldMk cId="3624629719" sldId="261"/>
            <ac:spMk id="276" creationId="{EDA5A4EC-51E5-473A-82E2-CD280C72DB3B}"/>
          </ac:spMkLst>
        </pc:spChg>
        <pc:spChg chg="add del mod">
          <ac:chgData name="육 현섭" userId="54e8dad67330504c" providerId="LiveId" clId="{A764FBB7-D334-4557-8C68-8E291B8BA125}" dt="2020-08-08T05:55:38.414" v="2100" actId="478"/>
          <ac:spMkLst>
            <pc:docMk/>
            <pc:sldMk cId="3624629719" sldId="261"/>
            <ac:spMk id="278" creationId="{5C428E0D-9C33-46DE-BEE3-ECE1092CECFD}"/>
          </ac:spMkLst>
        </pc:spChg>
        <pc:spChg chg="add mod">
          <ac:chgData name="육 현섭" userId="54e8dad67330504c" providerId="LiveId" clId="{A764FBB7-D334-4557-8C68-8E291B8BA125}" dt="2020-08-08T05:53:44.637" v="2055" actId="14100"/>
          <ac:spMkLst>
            <pc:docMk/>
            <pc:sldMk cId="3624629719" sldId="261"/>
            <ac:spMk id="280" creationId="{7F652DFF-1485-48CE-97BD-7F9EBC996979}"/>
          </ac:spMkLst>
        </pc:spChg>
        <pc:spChg chg="add del">
          <ac:chgData name="육 현섭" userId="54e8dad67330504c" providerId="LiveId" clId="{A764FBB7-D334-4557-8C68-8E291B8BA125}" dt="2020-08-08T05:53:34.541" v="2049" actId="22"/>
          <ac:spMkLst>
            <pc:docMk/>
            <pc:sldMk cId="3624629719" sldId="261"/>
            <ac:spMk id="282" creationId="{191DB97D-2046-422A-8FFE-55877D70023F}"/>
          </ac:spMkLst>
        </pc:spChg>
        <pc:spChg chg="add mod">
          <ac:chgData name="육 현섭" userId="54e8dad67330504c" providerId="LiveId" clId="{A764FBB7-D334-4557-8C68-8E291B8BA125}" dt="2020-08-08T06:05:17.084" v="2295" actId="14100"/>
          <ac:spMkLst>
            <pc:docMk/>
            <pc:sldMk cId="3624629719" sldId="261"/>
            <ac:spMk id="284" creationId="{238DDD55-63AF-427C-BFB7-BE633DBA0C8E}"/>
          </ac:spMkLst>
        </pc:spChg>
        <pc:spChg chg="add del mod">
          <ac:chgData name="육 현섭" userId="54e8dad67330504c" providerId="LiveId" clId="{A764FBB7-D334-4557-8C68-8E291B8BA125}" dt="2020-08-08T06:00:28.168" v="2137" actId="478"/>
          <ac:spMkLst>
            <pc:docMk/>
            <pc:sldMk cId="3624629719" sldId="261"/>
            <ac:spMk id="286" creationId="{21D6D072-D7C0-472F-8009-68B62160EB5F}"/>
          </ac:spMkLst>
        </pc:spChg>
        <pc:spChg chg="add mod">
          <ac:chgData name="육 현섭" userId="54e8dad67330504c" providerId="LiveId" clId="{A764FBB7-D334-4557-8C68-8E291B8BA125}" dt="2020-08-08T06:02:55.140" v="2187" actId="1076"/>
          <ac:spMkLst>
            <pc:docMk/>
            <pc:sldMk cId="3624629719" sldId="261"/>
            <ac:spMk id="288" creationId="{BF86D3AE-7C1A-49D2-9CE5-5A51AD90EA44}"/>
          </ac:spMkLst>
        </pc:spChg>
        <pc:grpChg chg="add del mod">
          <ac:chgData name="육 현섭" userId="54e8dad67330504c" providerId="LiveId" clId="{A764FBB7-D334-4557-8C68-8E291B8BA125}" dt="2020-08-08T03:14:55.855" v="168" actId="165"/>
          <ac:grpSpMkLst>
            <pc:docMk/>
            <pc:sldMk cId="3624629719" sldId="261"/>
            <ac:grpSpMk id="2" creationId="{73A6052B-BB85-409F-A9FF-75C6558C911D}"/>
          </ac:grpSpMkLst>
        </pc:grpChg>
        <pc:grpChg chg="del mod topLvl">
          <ac:chgData name="육 현섭" userId="54e8dad67330504c" providerId="LiveId" clId="{A764FBB7-D334-4557-8C68-8E291B8BA125}" dt="2020-08-08T03:29:14.589" v="404" actId="478"/>
          <ac:grpSpMkLst>
            <pc:docMk/>
            <pc:sldMk cId="3624629719" sldId="261"/>
            <ac:grpSpMk id="7" creationId="{B0943A50-19D2-4242-955E-85E9DA14B17E}"/>
          </ac:grpSpMkLst>
        </pc:grpChg>
        <pc:grpChg chg="del mod topLvl">
          <ac:chgData name="육 현섭" userId="54e8dad67330504c" providerId="LiveId" clId="{A764FBB7-D334-4557-8C68-8E291B8BA125}" dt="2020-08-08T03:29:06.608" v="400" actId="478"/>
          <ac:grpSpMkLst>
            <pc:docMk/>
            <pc:sldMk cId="3624629719" sldId="261"/>
            <ac:grpSpMk id="8" creationId="{33C4A9AA-A34A-4795-BF3F-BDF67FD1FF52}"/>
          </ac:grpSpMkLst>
        </pc:grpChg>
        <pc:grpChg chg="mod topLvl">
          <ac:chgData name="육 현섭" userId="54e8dad67330504c" providerId="LiveId" clId="{A764FBB7-D334-4557-8C68-8E291B8BA125}" dt="2020-08-08T03:18:54.765" v="295" actId="164"/>
          <ac:grpSpMkLst>
            <pc:docMk/>
            <pc:sldMk cId="3624629719" sldId="261"/>
            <ac:grpSpMk id="9" creationId="{E404A8F0-1781-44CA-8EAC-71951280864B}"/>
          </ac:grpSpMkLst>
        </pc:grpChg>
        <pc:grpChg chg="mod topLvl">
          <ac:chgData name="육 현섭" userId="54e8dad67330504c" providerId="LiveId" clId="{A764FBB7-D334-4557-8C68-8E291B8BA125}" dt="2020-08-08T03:18:54.765" v="295" actId="164"/>
          <ac:grpSpMkLst>
            <pc:docMk/>
            <pc:sldMk cId="3624629719" sldId="261"/>
            <ac:grpSpMk id="10" creationId="{BABC621A-47B0-4135-ACEA-0E61CDD91371}"/>
          </ac:grpSpMkLst>
        </pc:grpChg>
        <pc:grpChg chg="add del mod">
          <ac:chgData name="육 현섭" userId="54e8dad67330504c" providerId="LiveId" clId="{A764FBB7-D334-4557-8C68-8E291B8BA125}" dt="2020-08-08T03:13:49.025" v="149" actId="478"/>
          <ac:grpSpMkLst>
            <pc:docMk/>
            <pc:sldMk cId="3624629719" sldId="261"/>
            <ac:grpSpMk id="22" creationId="{98C3B7B1-6866-497B-BD1E-08924A970EB6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7" creationId="{E286E586-7D0A-4A0C-A528-368BB3963FE1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8" creationId="{4F4D2258-2B5C-4BAE-A0E2-85AA1F582D9C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29" creationId="{32979608-5F66-4AB7-A59B-E0FE3359C9EE}"/>
          </ac:grpSpMkLst>
        </pc:grpChg>
        <pc:grpChg chg="mod">
          <ac:chgData name="육 현섭" userId="54e8dad67330504c" providerId="LiveId" clId="{A764FBB7-D334-4557-8C68-8E291B8BA125}" dt="2020-08-08T03:09:31.935" v="111"/>
          <ac:grpSpMkLst>
            <pc:docMk/>
            <pc:sldMk cId="3624629719" sldId="261"/>
            <ac:grpSpMk id="30" creationId="{359F5B6F-0AAC-4AB2-AFE9-565FFC24B753}"/>
          </ac:grpSpMkLst>
        </pc:grpChg>
        <pc:grpChg chg="add mod">
          <ac:chgData name="육 현섭" userId="54e8dad67330504c" providerId="LiveId" clId="{A764FBB7-D334-4557-8C68-8E291B8BA125}" dt="2020-08-08T05:56:06.709" v="2109" actId="1076"/>
          <ac:grpSpMkLst>
            <pc:docMk/>
            <pc:sldMk cId="3624629719" sldId="261"/>
            <ac:grpSpMk id="51" creationId="{DF039BC7-DBBF-4C5A-A539-F75E26529451}"/>
          </ac:grpSpMkLst>
        </pc:grpChg>
        <pc:grpChg chg="add del mod">
          <ac:chgData name="육 현섭" userId="54e8dad67330504c" providerId="LiveId" clId="{A764FBB7-D334-4557-8C68-8E291B8BA125}" dt="2020-08-08T05:28:21.002" v="1687" actId="478"/>
          <ac:grpSpMkLst>
            <pc:docMk/>
            <pc:sldMk cId="3624629719" sldId="261"/>
            <ac:grpSpMk id="54" creationId="{9AA8F53E-12EE-4044-8B9D-3E928453159F}"/>
          </ac:grpSpMkLst>
        </pc:grpChg>
        <pc:grpChg chg="add del mod">
          <ac:chgData name="육 현섭" userId="54e8dad67330504c" providerId="LiveId" clId="{A764FBB7-D334-4557-8C68-8E291B8BA125}" dt="2020-08-08T04:39:18.237" v="1227" actId="478"/>
          <ac:grpSpMkLst>
            <pc:docMk/>
            <pc:sldMk cId="3624629719" sldId="261"/>
            <ac:grpSpMk id="59" creationId="{033C0213-6072-4EFC-95B7-15CA128A7B5E}"/>
          </ac:grpSpMkLst>
        </pc:grpChg>
        <pc:grpChg chg="add del mod">
          <ac:chgData name="육 현섭" userId="54e8dad67330504c" providerId="LiveId" clId="{A764FBB7-D334-4557-8C68-8E291B8BA125}" dt="2020-08-08T03:57:42.291" v="764" actId="478"/>
          <ac:grpSpMkLst>
            <pc:docMk/>
            <pc:sldMk cId="3624629719" sldId="261"/>
            <ac:grpSpMk id="60" creationId="{7B9AC93F-5156-4A3C-9473-3DA5EC2545C0}"/>
          </ac:grpSpMkLst>
        </pc:grpChg>
        <pc:grpChg chg="del mod">
          <ac:chgData name="육 현섭" userId="54e8dad67330504c" providerId="LiveId" clId="{A764FBB7-D334-4557-8C68-8E291B8BA125}" dt="2020-08-08T04:39:26.967" v="1230" actId="478"/>
          <ac:grpSpMkLst>
            <pc:docMk/>
            <pc:sldMk cId="3624629719" sldId="261"/>
            <ac:grpSpMk id="61" creationId="{78889A56-A378-4CAD-AF88-98C6C487FDA7}"/>
          </ac:grpSpMkLst>
        </pc:grpChg>
        <pc:grpChg chg="mod">
          <ac:chgData name="육 현섭" userId="54e8dad67330504c" providerId="LiveId" clId="{A764FBB7-D334-4557-8C68-8E291B8BA125}" dt="2020-08-08T03:23:04.856" v="340"/>
          <ac:grpSpMkLst>
            <pc:docMk/>
            <pc:sldMk cId="3624629719" sldId="261"/>
            <ac:grpSpMk id="62" creationId="{41E62D1D-7934-4E6F-B814-F515382CE652}"/>
          </ac:grpSpMkLst>
        </pc:grpChg>
        <pc:grpChg chg="add mod">
          <ac:chgData name="육 현섭" userId="54e8dad67330504c" providerId="LiveId" clId="{A764FBB7-D334-4557-8C68-8E291B8BA125}" dt="2020-08-08T06:00:19.165" v="2136" actId="1076"/>
          <ac:grpSpMkLst>
            <pc:docMk/>
            <pc:sldMk cId="3624629719" sldId="261"/>
            <ac:grpSpMk id="73" creationId="{85D6F784-8457-4A6B-ACDE-A8DE16205BBE}"/>
          </ac:grpSpMkLst>
        </pc:grpChg>
        <pc:grpChg chg="del mod">
          <ac:chgData name="육 현섭" userId="54e8dad67330504c" providerId="LiveId" clId="{A764FBB7-D334-4557-8C68-8E291B8BA125}" dt="2020-08-08T04:04:49.794" v="802" actId="478"/>
          <ac:grpSpMkLst>
            <pc:docMk/>
            <pc:sldMk cId="3624629719" sldId="261"/>
            <ac:grpSpMk id="78" creationId="{BA10F19F-C0F3-442E-BBE8-CB3B30098C72}"/>
          </ac:grpSpMkLst>
        </pc:grpChg>
        <pc:grpChg chg="del mod">
          <ac:chgData name="육 현섭" userId="54e8dad67330504c" providerId="LiveId" clId="{A764FBB7-D334-4557-8C68-8E291B8BA125}" dt="2020-08-08T03:50:07.155" v="642" actId="478"/>
          <ac:grpSpMkLst>
            <pc:docMk/>
            <pc:sldMk cId="3624629719" sldId="261"/>
            <ac:grpSpMk id="79" creationId="{28F3CF49-4CFC-4A8B-AF9F-E83287A4513D}"/>
          </ac:grpSpMkLst>
        </pc:grpChg>
        <pc:grpChg chg="mod">
          <ac:chgData name="육 현섭" userId="54e8dad67330504c" providerId="LiveId" clId="{A764FBB7-D334-4557-8C68-8E291B8BA125}" dt="2020-08-08T04:06:21.865" v="818" actId="571"/>
          <ac:grpSpMkLst>
            <pc:docMk/>
            <pc:sldMk cId="3624629719" sldId="261"/>
            <ac:grpSpMk id="80" creationId="{25B7E982-A755-4232-8645-22CA792118E0}"/>
          </ac:grpSpMkLst>
        </pc:grpChg>
        <pc:grpChg chg="del mod">
          <ac:chgData name="육 현섭" userId="54e8dad67330504c" providerId="LiveId" clId="{A764FBB7-D334-4557-8C68-8E291B8BA125}" dt="2020-08-08T04:47:53.322" v="1308" actId="478"/>
          <ac:grpSpMkLst>
            <pc:docMk/>
            <pc:sldMk cId="3624629719" sldId="261"/>
            <ac:grpSpMk id="81" creationId="{AF6AFA50-99BE-442A-A8D2-F55ABB6037A2}"/>
          </ac:grpSpMkLst>
        </pc:grpChg>
        <pc:grpChg chg="add mod">
          <ac:chgData name="육 현섭" userId="54e8dad67330504c" providerId="LiveId" clId="{A764FBB7-D334-4557-8C68-8E291B8BA125}" dt="2020-08-08T05:52:58.717" v="2036" actId="1076"/>
          <ac:grpSpMkLst>
            <pc:docMk/>
            <pc:sldMk cId="3624629719" sldId="261"/>
            <ac:grpSpMk id="100" creationId="{A066237F-419F-42CD-A6D2-02634BF43F5C}"/>
          </ac:grpSpMkLst>
        </pc:grpChg>
        <pc:grpChg chg="del mod">
          <ac:chgData name="육 현섭" userId="54e8dad67330504c" providerId="LiveId" clId="{A764FBB7-D334-4557-8C68-8E291B8BA125}" dt="2020-08-08T05:06:54.746" v="1468" actId="478"/>
          <ac:grpSpMkLst>
            <pc:docMk/>
            <pc:sldMk cId="3624629719" sldId="261"/>
            <ac:grpSpMk id="105" creationId="{ADCDEF62-9833-41BD-9B9D-9FFC2DB0C625}"/>
          </ac:grpSpMkLst>
        </pc:grpChg>
        <pc:grpChg chg="del mod">
          <ac:chgData name="육 현섭" userId="54e8dad67330504c" providerId="LiveId" clId="{A764FBB7-D334-4557-8C68-8E291B8BA125}" dt="2020-08-08T05:06:50.879" v="1466" actId="478"/>
          <ac:grpSpMkLst>
            <pc:docMk/>
            <pc:sldMk cId="3624629719" sldId="261"/>
            <ac:grpSpMk id="106" creationId="{858DEB4C-F6BA-4B91-8B40-9F87490B4D8C}"/>
          </ac:grpSpMkLst>
        </pc:grpChg>
        <pc:grpChg chg="mod">
          <ac:chgData name="육 현섭" userId="54e8dad67330504c" providerId="LiveId" clId="{A764FBB7-D334-4557-8C68-8E291B8BA125}" dt="2020-08-08T03:49:57.639" v="639"/>
          <ac:grpSpMkLst>
            <pc:docMk/>
            <pc:sldMk cId="3624629719" sldId="261"/>
            <ac:grpSpMk id="107" creationId="{1CF4348F-3A2C-4FEC-A1F6-4E4ACC349A24}"/>
          </ac:grpSpMkLst>
        </pc:grpChg>
        <pc:grpChg chg="mod">
          <ac:chgData name="육 현섭" userId="54e8dad67330504c" providerId="LiveId" clId="{A764FBB7-D334-4557-8C68-8E291B8BA125}" dt="2020-08-08T03:49:57.639" v="639"/>
          <ac:grpSpMkLst>
            <pc:docMk/>
            <pc:sldMk cId="3624629719" sldId="261"/>
            <ac:grpSpMk id="108" creationId="{B3779E0A-ED08-493A-98FA-4B9AAD0F2DFB}"/>
          </ac:grpSpMkLst>
        </pc:grpChg>
        <pc:grpChg chg="add 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0" creationId="{3AD68288-F957-4167-818E-077BAD5C583C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5" creationId="{98E86535-3BD5-4745-8920-D555903913F7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6" creationId="{DD6F4BC1-C237-49B3-A4B5-463799D4CC5E}"/>
          </ac:grpSpMkLst>
        </pc:grpChg>
        <pc:grpChg chg="mod">
          <ac:chgData name="육 현섭" userId="54e8dad67330504c" providerId="LiveId" clId="{A764FBB7-D334-4557-8C68-8E291B8BA125}" dt="2020-08-08T03:50:22.212" v="646" actId="571"/>
          <ac:grpSpMkLst>
            <pc:docMk/>
            <pc:sldMk cId="3624629719" sldId="261"/>
            <ac:grpSpMk id="127" creationId="{D896DDA0-AF6C-4EF0-96CE-8B167B00158B}"/>
          </ac:grpSpMkLst>
        </pc:grpChg>
        <pc:grpChg chg="add mod">
          <ac:chgData name="육 현섭" userId="54e8dad67330504c" providerId="LiveId" clId="{A764FBB7-D334-4557-8C68-8E291B8BA125}" dt="2020-08-08T06:00:16.804" v="2135" actId="1076"/>
          <ac:grpSpMkLst>
            <pc:docMk/>
            <pc:sldMk cId="3624629719" sldId="261"/>
            <ac:grpSpMk id="148" creationId="{F1F8F99A-6910-42F0-881E-84E0B4BF9409}"/>
          </ac:grpSpMkLst>
        </pc:grpChg>
        <pc:grpChg chg="del mod">
          <ac:chgData name="육 현섭" userId="54e8dad67330504c" providerId="LiveId" clId="{A764FBB7-D334-4557-8C68-8E291B8BA125}" dt="2020-08-08T05:06:35.911" v="1462" actId="478"/>
          <ac:grpSpMkLst>
            <pc:docMk/>
            <pc:sldMk cId="3624629719" sldId="261"/>
            <ac:grpSpMk id="153" creationId="{D0F99DFA-DB66-4032-BCA9-01878B9D715C}"/>
          </ac:grpSpMkLst>
        </pc:grpChg>
        <pc:grpChg chg="del mod">
          <ac:chgData name="육 현섭" userId="54e8dad67330504c" providerId="LiveId" clId="{A764FBB7-D334-4557-8C68-8E291B8BA125}" dt="2020-08-08T05:03:15.750" v="1446" actId="478"/>
          <ac:grpSpMkLst>
            <pc:docMk/>
            <pc:sldMk cId="3624629719" sldId="261"/>
            <ac:grpSpMk id="154" creationId="{A254894E-858B-482C-977A-B6BFA3AEE6AC}"/>
          </ac:grpSpMkLst>
        </pc:grpChg>
        <pc:grpChg chg="mod">
          <ac:chgData name="육 현섭" userId="54e8dad67330504c" providerId="LiveId" clId="{A764FBB7-D334-4557-8C68-8E291B8BA125}" dt="2020-08-08T03:58:38.935" v="773"/>
          <ac:grpSpMkLst>
            <pc:docMk/>
            <pc:sldMk cId="3624629719" sldId="261"/>
            <ac:grpSpMk id="155" creationId="{B776819E-CFFF-4E20-BD9E-8000D3AE9573}"/>
          </ac:grpSpMkLst>
        </pc:grpChg>
        <pc:grpChg chg="mod">
          <ac:chgData name="육 현섭" userId="54e8dad67330504c" providerId="LiveId" clId="{A764FBB7-D334-4557-8C68-8E291B8BA125}" dt="2020-08-08T03:58:38.935" v="773"/>
          <ac:grpSpMkLst>
            <pc:docMk/>
            <pc:sldMk cId="3624629719" sldId="261"/>
            <ac:grpSpMk id="156" creationId="{90501534-211C-46FF-A2FC-C912D722B3B2}"/>
          </ac:grpSpMkLst>
        </pc:grpChg>
        <pc:grpChg chg="add del mod">
          <ac:chgData name="육 현섭" userId="54e8dad67330504c" providerId="LiveId" clId="{A764FBB7-D334-4557-8C68-8E291B8BA125}" dt="2020-08-08T04:39:08.672" v="1226" actId="478"/>
          <ac:grpSpMkLst>
            <pc:docMk/>
            <pc:sldMk cId="3624629719" sldId="261"/>
            <ac:grpSpMk id="205" creationId="{EB0BDFBA-4256-43CA-911A-41DC31FFBA82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0" creationId="{409C2A35-9FD0-4090-AEAA-3378A5C52FC3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1" creationId="{A260E252-113B-47F9-8084-7401292CC6B5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2" creationId="{8F2BBEEE-879D-4709-BDDA-590C06759943}"/>
          </ac:grpSpMkLst>
        </pc:grpChg>
        <pc:grpChg chg="mod">
          <ac:chgData name="육 현섭" userId="54e8dad67330504c" providerId="LiveId" clId="{A764FBB7-D334-4557-8C68-8E291B8BA125}" dt="2020-08-08T04:22:43.367" v="1123"/>
          <ac:grpSpMkLst>
            <pc:docMk/>
            <pc:sldMk cId="3624629719" sldId="261"/>
            <ac:grpSpMk id="213" creationId="{3D78148C-0A72-4106-AADF-0D5F8EDFC206}"/>
          </ac:grpSpMkLst>
        </pc:grpChg>
        <pc:grpChg chg="add mod">
          <ac:chgData name="육 현섭" userId="54e8dad67330504c" providerId="LiveId" clId="{A764FBB7-D334-4557-8C68-8E291B8BA125}" dt="2020-08-08T05:59:54.284" v="2131" actId="1076"/>
          <ac:grpSpMkLst>
            <pc:docMk/>
            <pc:sldMk cId="3624629719" sldId="261"/>
            <ac:grpSpMk id="249" creationId="{9AF63930-ED65-4946-A85E-0B19C16B38FE}"/>
          </ac:grpSpMkLst>
        </pc:grpChg>
        <pc:grpChg chg="mod">
          <ac:chgData name="육 현섭" userId="54e8dad67330504c" providerId="LiveId" clId="{A764FBB7-D334-4557-8C68-8E291B8BA125}" dt="2020-08-08T05:28:24.900" v="1689"/>
          <ac:grpSpMkLst>
            <pc:docMk/>
            <pc:sldMk cId="3624629719" sldId="261"/>
            <ac:grpSpMk id="250" creationId="{BCBC8D6F-B286-4A16-A244-40036921A9AD}"/>
          </ac:grpSpMkLst>
        </pc:grpChg>
        <pc:grpChg chg="mod">
          <ac:chgData name="육 현섭" userId="54e8dad67330504c" providerId="LiveId" clId="{A764FBB7-D334-4557-8C68-8E291B8BA125}" dt="2020-08-08T05:28:24.900" v="1689"/>
          <ac:grpSpMkLst>
            <pc:docMk/>
            <pc:sldMk cId="3624629719" sldId="261"/>
            <ac:grpSpMk id="259" creationId="{9FB211C1-6B9D-4535-AD39-D27DDAE610C3}"/>
          </ac:grpSpMkLst>
        </pc:grpChg>
        <pc:graphicFrameChg chg="add del mod">
          <ac:chgData name="육 현섭" userId="54e8dad67330504c" providerId="LiveId" clId="{A764FBB7-D334-4557-8C68-8E291B8BA125}" dt="2020-08-08T04:08:57.940" v="847" actId="478"/>
          <ac:graphicFrameMkLst>
            <pc:docMk/>
            <pc:sldMk cId="3624629719" sldId="261"/>
            <ac:graphicFrameMk id="182" creationId="{CFD08E84-23BB-489F-BA36-93947A59780A}"/>
          </ac:graphicFrameMkLst>
        </pc:graphicFrameChg>
        <pc:graphicFrameChg chg="add del mod">
          <ac:chgData name="육 현섭" userId="54e8dad67330504c" providerId="LiveId" clId="{A764FBB7-D334-4557-8C68-8E291B8BA125}" dt="2020-08-08T04:09:02.557" v="849"/>
          <ac:graphicFrameMkLst>
            <pc:docMk/>
            <pc:sldMk cId="3624629719" sldId="261"/>
            <ac:graphicFrameMk id="184" creationId="{6CA59E91-0314-4AC6-8D94-4350993C7D49}"/>
          </ac:graphicFrameMkLst>
        </pc:graphicFrameChg>
        <pc:graphicFrameChg chg="add del mod">
          <ac:chgData name="육 현섭" userId="54e8dad67330504c" providerId="LiveId" clId="{A764FBB7-D334-4557-8C68-8E291B8BA125}" dt="2020-08-08T04:09:20.303" v="864" actId="478"/>
          <ac:graphicFrameMkLst>
            <pc:docMk/>
            <pc:sldMk cId="3624629719" sldId="261"/>
            <ac:graphicFrameMk id="186" creationId="{00AB58E4-A004-4B02-B0ED-984153FCFD6B}"/>
          </ac:graphicFrameMkLst>
        </pc:graphicFrameChg>
        <pc:graphicFrameChg chg="add del mod">
          <ac:chgData name="육 현섭" userId="54e8dad67330504c" providerId="LiveId" clId="{A764FBB7-D334-4557-8C68-8E291B8BA125}" dt="2020-08-08T04:09:29.518" v="880"/>
          <ac:graphicFrameMkLst>
            <pc:docMk/>
            <pc:sldMk cId="3624629719" sldId="261"/>
            <ac:graphicFrameMk id="188" creationId="{BCE81170-5629-44A9-9698-FCB6BC509524}"/>
          </ac:graphicFrameMkLst>
        </pc:graphicFrameChg>
        <pc:graphicFrameChg chg="add del mod">
          <ac:chgData name="육 현섭" userId="54e8dad67330504c" providerId="LiveId" clId="{A764FBB7-D334-4557-8C68-8E291B8BA125}" dt="2020-08-08T04:09:43.954" v="884" actId="478"/>
          <ac:graphicFrameMkLst>
            <pc:docMk/>
            <pc:sldMk cId="3624629719" sldId="261"/>
            <ac:graphicFrameMk id="190" creationId="{D0606715-7F0C-4C11-BB7E-F51776789DA9}"/>
          </ac:graphicFrameMkLst>
        </pc:graphicFrameChg>
        <pc:picChg chg="add del mod">
          <ac:chgData name="육 현섭" userId="54e8dad67330504c" providerId="LiveId" clId="{A764FBB7-D334-4557-8C68-8E291B8BA125}" dt="2020-08-08T03:14:42.003" v="166" actId="478"/>
          <ac:picMkLst>
            <pc:docMk/>
            <pc:sldMk cId="3624629719" sldId="261"/>
            <ac:picMk id="48" creationId="{A91DA83A-88C3-4EB7-AA5A-FCB199B19A59}"/>
          </ac:picMkLst>
        </pc:picChg>
        <pc:picChg chg="add del mod">
          <ac:chgData name="육 현섭" userId="54e8dad67330504c" providerId="LiveId" clId="{A764FBB7-D334-4557-8C68-8E291B8BA125}" dt="2020-08-08T03:22:18.809" v="335" actId="478"/>
          <ac:picMkLst>
            <pc:docMk/>
            <pc:sldMk cId="3624629719" sldId="261"/>
            <ac:picMk id="50" creationId="{C3124464-4879-4B69-9BE1-F373838671B2}"/>
          </ac:picMkLst>
        </pc:picChg>
        <pc:picChg chg="add del mod">
          <ac:chgData name="육 현섭" userId="54e8dad67330504c" providerId="LiveId" clId="{A764FBB7-D334-4557-8C68-8E291B8BA125}" dt="2020-08-08T03:22:05.385" v="334" actId="478"/>
          <ac:picMkLst>
            <pc:docMk/>
            <pc:sldMk cId="3624629719" sldId="261"/>
            <ac:picMk id="53" creationId="{A0DFF76F-63A4-4C17-B8F2-FEEABF5A301C}"/>
          </ac:picMkLst>
        </pc:picChg>
        <pc:cxnChg chg="mod topLvl">
          <ac:chgData name="육 현섭" userId="54e8dad67330504c" providerId="LiveId" clId="{A764FBB7-D334-4557-8C68-8E291B8BA125}" dt="2020-08-08T03:52:16.089" v="694" actId="14100"/>
          <ac:cxnSpMkLst>
            <pc:docMk/>
            <pc:sldMk cId="3624629719" sldId="261"/>
            <ac:cxnSpMk id="6" creationId="{15524B62-D168-4D77-A59B-9C4FFFED6787}"/>
          </ac:cxnSpMkLst>
        </pc:cxnChg>
        <pc:cxnChg chg="mod">
          <ac:chgData name="육 현섭" userId="54e8dad67330504c" providerId="LiveId" clId="{A764FBB7-D334-4557-8C68-8E291B8BA125}" dt="2020-08-08T03:14:55.855" v="168" actId="165"/>
          <ac:cxnSpMkLst>
            <pc:docMk/>
            <pc:sldMk cId="3624629719" sldId="261"/>
            <ac:cxnSpMk id="13" creationId="{C0E45248-B4F5-4ECF-9194-A72BB7EBEFCF}"/>
          </ac:cxnSpMkLst>
        </pc:cxnChg>
        <pc:cxnChg chg="mod">
          <ac:chgData name="육 현섭" userId="54e8dad67330504c" providerId="LiveId" clId="{A764FBB7-D334-4557-8C68-8E291B8BA125}" dt="2020-08-08T03:14:55.855" v="168" actId="165"/>
          <ac:cxnSpMkLst>
            <pc:docMk/>
            <pc:sldMk cId="3624629719" sldId="261"/>
            <ac:cxnSpMk id="15" creationId="{5D3BD71A-8251-4405-B07A-670E827A6D54}"/>
          </ac:cxnSpMkLst>
        </pc:cxnChg>
        <pc:cxnChg chg="del mod">
          <ac:chgData name="육 현섭" userId="54e8dad67330504c" providerId="LiveId" clId="{A764FBB7-D334-4557-8C68-8E291B8BA125}" dt="2020-08-08T03:29:06.608" v="400" actId="478"/>
          <ac:cxnSpMkLst>
            <pc:docMk/>
            <pc:sldMk cId="3624629719" sldId="261"/>
            <ac:cxnSpMk id="17" creationId="{4168CDB1-324B-4593-8CB8-2B7706ACC682}"/>
          </ac:cxnSpMkLst>
        </pc:cxnChg>
        <pc:cxnChg chg="add del mod">
          <ac:chgData name="육 현섭" userId="54e8dad67330504c" providerId="LiveId" clId="{A764FBB7-D334-4557-8C68-8E291B8BA125}" dt="2020-08-08T03:51:59.071" v="691" actId="478"/>
          <ac:cxnSpMkLst>
            <pc:docMk/>
            <pc:sldMk cId="3624629719" sldId="261"/>
            <ac:cxnSpMk id="19" creationId="{37DACCE3-30D0-414E-982E-0CB9DD2BB094}"/>
          </ac:cxnSpMkLst>
        </pc:cxnChg>
        <pc:cxnChg chg="mod">
          <ac:chgData name="육 현섭" userId="54e8dad67330504c" providerId="LiveId" clId="{A764FBB7-D334-4557-8C68-8E291B8BA125}" dt="2020-08-08T03:13:49.025" v="149" actId="478"/>
          <ac:cxnSpMkLst>
            <pc:docMk/>
            <pc:sldMk cId="3624629719" sldId="261"/>
            <ac:cxnSpMk id="26" creationId="{862806FA-006B-48D9-9244-4955FCBCE135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3" creationId="{C93FEE42-A462-445D-962C-9E0E22DC9C12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5" creationId="{2CB83BE5-FDFB-4928-8775-A31EDA2D7EFC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7" creationId="{3E928938-B742-45EC-A718-B5F6F8EFD048}"/>
          </ac:cxnSpMkLst>
        </pc:cxnChg>
        <pc:cxnChg chg="mod">
          <ac:chgData name="육 현섭" userId="54e8dad67330504c" providerId="LiveId" clId="{A764FBB7-D334-4557-8C68-8E291B8BA125}" dt="2020-08-08T03:09:31.935" v="111"/>
          <ac:cxnSpMkLst>
            <pc:docMk/>
            <pc:sldMk cId="3624629719" sldId="261"/>
            <ac:cxnSpMk id="39" creationId="{53A182DF-4849-4113-9C6A-E29678813997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58" creationId="{4E5EE67D-7CC2-45D8-81EF-BDCC4138D2C5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65" creationId="{5F72B035-38FF-4D5D-8511-4CCE15D23294}"/>
          </ac:cxnSpMkLst>
        </pc:cxnChg>
        <pc:cxnChg chg="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67" creationId="{23AB9282-B7E7-473D-8457-B1F83F522442}"/>
          </ac:cxnSpMkLst>
        </pc:cxnChg>
        <pc:cxnChg chg="add del mod">
          <ac:chgData name="육 현섭" userId="54e8dad67330504c" providerId="LiveId" clId="{A764FBB7-D334-4557-8C68-8E291B8BA125}" dt="2020-08-08T03:57:43.881" v="765" actId="478"/>
          <ac:cxnSpMkLst>
            <pc:docMk/>
            <pc:sldMk cId="3624629719" sldId="261"/>
            <ac:cxnSpMk id="69" creationId="{4186DC46-B649-49C4-AEC7-62691DAEAAA2}"/>
          </ac:cxnSpMkLst>
        </pc:cxnChg>
        <pc:cxnChg chg="add del mod">
          <ac:chgData name="육 현섭" userId="54e8dad67330504c" providerId="LiveId" clId="{A764FBB7-D334-4557-8C68-8E291B8BA125}" dt="2020-08-08T04:37:16.120" v="1223" actId="208"/>
          <ac:cxnSpMkLst>
            <pc:docMk/>
            <pc:sldMk cId="3624629719" sldId="261"/>
            <ac:cxnSpMk id="71" creationId="{B0BF7C63-5EAC-403D-9ABD-977FAA440C7F}"/>
          </ac:cxnSpMkLst>
        </pc:cxnChg>
        <pc:cxnChg chg="mod">
          <ac:chgData name="육 현섭" userId="54e8dad67330504c" providerId="LiveId" clId="{A764FBB7-D334-4557-8C68-8E291B8BA125}" dt="2020-08-08T04:48:36.579" v="1333" actId="1038"/>
          <ac:cxnSpMkLst>
            <pc:docMk/>
            <pc:sldMk cId="3624629719" sldId="261"/>
            <ac:cxnSpMk id="77" creationId="{9E17CEC2-D3FC-4558-8E06-1CBE5BE3E520}"/>
          </ac:cxnSpMkLst>
        </pc:cxnChg>
        <pc:cxnChg chg="del mod">
          <ac:chgData name="육 현섭" userId="54e8dad67330504c" providerId="LiveId" clId="{A764FBB7-D334-4557-8C68-8E291B8BA125}" dt="2020-08-08T04:47:54.661" v="1309" actId="478"/>
          <ac:cxnSpMkLst>
            <pc:docMk/>
            <pc:sldMk cId="3624629719" sldId="261"/>
            <ac:cxnSpMk id="84" creationId="{771B8292-7A19-4978-A8CB-BB215B4967B2}"/>
          </ac:cxnSpMkLst>
        </pc:cxnChg>
        <pc:cxnChg chg="mod">
          <ac:chgData name="육 현섭" userId="54e8dad67330504c" providerId="LiveId" clId="{A764FBB7-D334-4557-8C68-8E291B8BA125}" dt="2020-08-08T04:48:40.215" v="1335" actId="1035"/>
          <ac:cxnSpMkLst>
            <pc:docMk/>
            <pc:sldMk cId="3624629719" sldId="261"/>
            <ac:cxnSpMk id="86" creationId="{F086516F-A725-4F88-9C6A-1381B5F897FE}"/>
          </ac:cxnSpMkLst>
        </pc:cxnChg>
        <pc:cxnChg chg="del mod">
          <ac:chgData name="육 현섭" userId="54e8dad67330504c" providerId="LiveId" clId="{A764FBB7-D334-4557-8C68-8E291B8BA125}" dt="2020-08-08T03:50:07.155" v="642" actId="478"/>
          <ac:cxnSpMkLst>
            <pc:docMk/>
            <pc:sldMk cId="3624629719" sldId="261"/>
            <ac:cxnSpMk id="88" creationId="{4D7E0910-8968-4CB9-BB98-A9A56DA639C9}"/>
          </ac:cxnSpMkLst>
        </pc:cxnChg>
        <pc:cxnChg chg="del mod">
          <ac:chgData name="육 현섭" userId="54e8dad67330504c" providerId="LiveId" clId="{A764FBB7-D334-4557-8C68-8E291B8BA125}" dt="2020-08-08T04:04:49.794" v="802" actId="478"/>
          <ac:cxnSpMkLst>
            <pc:docMk/>
            <pc:sldMk cId="3624629719" sldId="261"/>
            <ac:cxnSpMk id="90" creationId="{02CB67AA-40D3-481F-AB83-7B2A28B642A0}"/>
          </ac:cxnSpMkLst>
        </pc:cxnChg>
        <pc:cxnChg chg="add del mod">
          <ac:chgData name="육 현섭" userId="54e8dad67330504c" providerId="LiveId" clId="{A764FBB7-D334-4557-8C68-8E291B8BA125}" dt="2020-08-08T03:41:21.375" v="473" actId="478"/>
          <ac:cxnSpMkLst>
            <pc:docMk/>
            <pc:sldMk cId="3624629719" sldId="261"/>
            <ac:cxnSpMk id="95" creationId="{A7C20726-11B3-4149-B1CD-F38197C35F4B}"/>
          </ac:cxnSpMkLst>
        </pc:cxnChg>
        <pc:cxnChg chg="mod">
          <ac:chgData name="육 현섭" userId="54e8dad67330504c" providerId="LiveId" clId="{A764FBB7-D334-4557-8C68-8E291B8BA125}" dt="2020-08-08T05:07:20.063" v="1478" actId="14100"/>
          <ac:cxnSpMkLst>
            <pc:docMk/>
            <pc:sldMk cId="3624629719" sldId="261"/>
            <ac:cxnSpMk id="104" creationId="{354537E8-46A0-40BD-895D-ECA20EEF7458}"/>
          </ac:cxnSpMkLst>
        </pc:cxnChg>
        <pc:cxnChg chg="mod">
          <ac:chgData name="육 현섭" userId="54e8dad67330504c" providerId="LiveId" clId="{A764FBB7-D334-4557-8C68-8E291B8BA125}" dt="2020-08-08T03:49:57.639" v="639"/>
          <ac:cxnSpMkLst>
            <pc:docMk/>
            <pc:sldMk cId="3624629719" sldId="261"/>
            <ac:cxnSpMk id="111" creationId="{7D2F1EB2-C831-4467-9BD1-D11E5A913360}"/>
          </ac:cxnSpMkLst>
        </pc:cxnChg>
        <pc:cxnChg chg="mod">
          <ac:chgData name="육 현섭" userId="54e8dad67330504c" providerId="LiveId" clId="{A764FBB7-D334-4557-8C68-8E291B8BA125}" dt="2020-08-08T03:49:57.639" v="639"/>
          <ac:cxnSpMkLst>
            <pc:docMk/>
            <pc:sldMk cId="3624629719" sldId="261"/>
            <ac:cxnSpMk id="113" creationId="{48C503E4-0F84-4C2E-A4F4-AC3D9A6CDB89}"/>
          </ac:cxnSpMkLst>
        </pc:cxnChg>
        <pc:cxnChg chg="del mod">
          <ac:chgData name="육 현섭" userId="54e8dad67330504c" providerId="LiveId" clId="{A764FBB7-D334-4557-8C68-8E291B8BA125}" dt="2020-08-08T05:06:50.879" v="1466" actId="478"/>
          <ac:cxnSpMkLst>
            <pc:docMk/>
            <pc:sldMk cId="3624629719" sldId="261"/>
            <ac:cxnSpMk id="115" creationId="{79855742-CDC6-4F19-9C5B-D48A05822B29}"/>
          </ac:cxnSpMkLst>
        </pc:cxnChg>
        <pc:cxnChg chg="del mod">
          <ac:chgData name="육 현섭" userId="54e8dad67330504c" providerId="LiveId" clId="{A764FBB7-D334-4557-8C68-8E291B8BA125}" dt="2020-08-08T05:06:57.146" v="1470" actId="478"/>
          <ac:cxnSpMkLst>
            <pc:docMk/>
            <pc:sldMk cId="3624629719" sldId="261"/>
            <ac:cxnSpMk id="117" creationId="{7A0CB568-BC10-4339-867E-49FB7CE45CBC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24" creationId="{AA93D793-7DA0-49EC-B3FD-0323BCE96E73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29" creationId="{9D8BD9A0-B0EE-43DD-81F6-4FCB67562223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31" creationId="{F06F2AAF-25AD-4A4B-849F-5EE419567AB8}"/>
          </ac:cxnSpMkLst>
        </pc:cxnChg>
        <pc:cxnChg chg="mod">
          <ac:chgData name="육 현섭" userId="54e8dad67330504c" providerId="LiveId" clId="{A764FBB7-D334-4557-8C68-8E291B8BA125}" dt="2020-08-08T03:50:22.212" v="646" actId="571"/>
          <ac:cxnSpMkLst>
            <pc:docMk/>
            <pc:sldMk cId="3624629719" sldId="261"/>
            <ac:cxnSpMk id="133" creationId="{F31D6A6F-BD8F-478A-8D78-9849D3E2C5C9}"/>
          </ac:cxnSpMkLst>
        </pc:cxnChg>
        <pc:cxnChg chg="mod">
          <ac:chgData name="육 현섭" userId="54e8dad67330504c" providerId="LiveId" clId="{A764FBB7-D334-4557-8C68-8E291B8BA125}" dt="2020-08-08T05:18:02.301" v="1565" actId="1035"/>
          <ac:cxnSpMkLst>
            <pc:docMk/>
            <pc:sldMk cId="3624629719" sldId="261"/>
            <ac:cxnSpMk id="152" creationId="{995850AA-B593-4532-AF2E-4BE99ACF3191}"/>
          </ac:cxnSpMkLst>
        </pc:cxnChg>
        <pc:cxnChg chg="mod">
          <ac:chgData name="육 현섭" userId="54e8dad67330504c" providerId="LiveId" clId="{A764FBB7-D334-4557-8C68-8E291B8BA125}" dt="2020-08-08T03:58:38.935" v="773"/>
          <ac:cxnSpMkLst>
            <pc:docMk/>
            <pc:sldMk cId="3624629719" sldId="261"/>
            <ac:cxnSpMk id="159" creationId="{84848154-92F9-49C4-A662-AB896C0E53A2}"/>
          </ac:cxnSpMkLst>
        </pc:cxnChg>
        <pc:cxnChg chg="mod">
          <ac:chgData name="육 현섭" userId="54e8dad67330504c" providerId="LiveId" clId="{A764FBB7-D334-4557-8C68-8E291B8BA125}" dt="2020-08-08T03:58:38.935" v="773"/>
          <ac:cxnSpMkLst>
            <pc:docMk/>
            <pc:sldMk cId="3624629719" sldId="261"/>
            <ac:cxnSpMk id="161" creationId="{54EEBF4A-C5B4-496B-8FBE-AF623AA2B5A0}"/>
          </ac:cxnSpMkLst>
        </pc:cxnChg>
        <pc:cxnChg chg="del mod">
          <ac:chgData name="육 현섭" userId="54e8dad67330504c" providerId="LiveId" clId="{A764FBB7-D334-4557-8C68-8E291B8BA125}" dt="2020-08-08T05:03:18.012" v="1447" actId="478"/>
          <ac:cxnSpMkLst>
            <pc:docMk/>
            <pc:sldMk cId="3624629719" sldId="261"/>
            <ac:cxnSpMk id="163" creationId="{8587224B-6300-4537-9887-5708A512FAF3}"/>
          </ac:cxnSpMkLst>
        </pc:cxnChg>
        <pc:cxnChg chg="del mod">
          <ac:chgData name="육 현섭" userId="54e8dad67330504c" providerId="LiveId" clId="{A764FBB7-D334-4557-8C68-8E291B8BA125}" dt="2020-08-08T05:06:35.911" v="1462" actId="478"/>
          <ac:cxnSpMkLst>
            <pc:docMk/>
            <pc:sldMk cId="3624629719" sldId="261"/>
            <ac:cxnSpMk id="165" creationId="{0273D53C-603B-454C-B908-8E622BF5DE55}"/>
          </ac:cxnSpMkLst>
        </pc:cxnChg>
        <pc:cxnChg chg="add del mod">
          <ac:chgData name="육 현섭" userId="54e8dad67330504c" providerId="LiveId" clId="{A764FBB7-D334-4557-8C68-8E291B8BA125}" dt="2020-08-08T04:07:47.258" v="838" actId="478"/>
          <ac:cxnSpMkLst>
            <pc:docMk/>
            <pc:sldMk cId="3624629719" sldId="261"/>
            <ac:cxnSpMk id="173" creationId="{7A921CB0-E01C-4B4E-8F72-710E83C1968D}"/>
          </ac:cxnSpMkLst>
        </pc:cxnChg>
        <pc:cxnChg chg="mod">
          <ac:chgData name="육 현섭" userId="54e8dad67330504c" providerId="LiveId" clId="{A764FBB7-D334-4557-8C68-8E291B8BA125}" dt="2020-08-08T04:39:08.672" v="1226" actId="478"/>
          <ac:cxnSpMkLst>
            <pc:docMk/>
            <pc:sldMk cId="3624629719" sldId="261"/>
            <ac:cxnSpMk id="209" creationId="{8D630A23-79DC-4B7B-887E-FCE1DBBD99A2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16" creationId="{D327F1B0-C9DB-4C4A-9662-18AD45267828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18" creationId="{D54B4EA7-4C16-417F-A2B1-F817119AACFB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20" creationId="{4045D015-011E-42EF-A653-08AB9E266EA0}"/>
          </ac:cxnSpMkLst>
        </pc:cxnChg>
        <pc:cxnChg chg="mod">
          <ac:chgData name="육 현섭" userId="54e8dad67330504c" providerId="LiveId" clId="{A764FBB7-D334-4557-8C68-8E291B8BA125}" dt="2020-08-08T04:22:43.367" v="1123"/>
          <ac:cxnSpMkLst>
            <pc:docMk/>
            <pc:sldMk cId="3624629719" sldId="261"/>
            <ac:cxnSpMk id="222" creationId="{30293DBB-5045-4248-BDEE-53C7701480D3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6" creationId="{A478CF7C-3D7B-464D-A11F-FC127A5B2932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7" creationId="{17DDAF90-7246-4ACF-978E-83A71733DD6F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58" creationId="{819E5FEB-FDB4-4ABC-8A41-6B21090A9BD8}"/>
          </ac:cxnSpMkLst>
        </pc:cxnChg>
        <pc:cxnChg chg="mod">
          <ac:chgData name="육 현섭" userId="54e8dad67330504c" providerId="LiveId" clId="{A764FBB7-D334-4557-8C68-8E291B8BA125}" dt="2020-08-08T05:28:24.900" v="1689"/>
          <ac:cxnSpMkLst>
            <pc:docMk/>
            <pc:sldMk cId="3624629719" sldId="261"/>
            <ac:cxnSpMk id="261" creationId="{FB18344D-BF4F-4760-B515-3BC23107088B}"/>
          </ac:cxnSpMkLst>
        </pc:cxnChg>
      </pc:sldChg>
      <pc:sldChg chg="addSp delSp modSp add mod">
        <pc:chgData name="육 현섭" userId="54e8dad67330504c" providerId="LiveId" clId="{A764FBB7-D334-4557-8C68-8E291B8BA125}" dt="2020-08-08T05:34:04.770" v="1770" actId="22"/>
        <pc:sldMkLst>
          <pc:docMk/>
          <pc:sldMk cId="4294939171" sldId="262"/>
        </pc:sldMkLst>
        <pc:spChg chg="mod">
          <ac:chgData name="육 현섭" userId="54e8dad67330504c" providerId="LiveId" clId="{A764FBB7-D334-4557-8C68-8E291B8BA125}" dt="2020-08-08T05:27:36.856" v="1673" actId="20577"/>
          <ac:spMkLst>
            <pc:docMk/>
            <pc:sldMk cId="4294939171" sldId="262"/>
            <ac:spMk id="3" creationId="{E2985C79-5DDE-43B1-AD80-5807D7AFFA6A}"/>
          </ac:spMkLst>
        </pc:spChg>
        <pc:spChg chg="add mod">
          <ac:chgData name="육 현섭" userId="54e8dad67330504c" providerId="LiveId" clId="{A764FBB7-D334-4557-8C68-8E291B8BA125}" dt="2020-08-08T05:28:02.157" v="1686" actId="14100"/>
          <ac:spMkLst>
            <pc:docMk/>
            <pc:sldMk cId="4294939171" sldId="262"/>
            <ac:spMk id="7" creationId="{A277A745-E83E-4184-A327-0BC85A0FCE21}"/>
          </ac:spMkLst>
        </pc:spChg>
        <pc:spChg chg="add mod">
          <ac:chgData name="육 현섭" userId="54e8dad67330504c" providerId="LiveId" clId="{A764FBB7-D334-4557-8C68-8E291B8BA125}" dt="2020-08-08T05:30:15.446" v="1716" actId="14100"/>
          <ac:spMkLst>
            <pc:docMk/>
            <pc:sldMk cId="4294939171" sldId="262"/>
            <ac:spMk id="8" creationId="{780FDBE7-95FE-4799-AC0A-C2A50A98CAD9}"/>
          </ac:spMkLst>
        </pc:spChg>
        <pc:spChg chg="add mod">
          <ac:chgData name="육 현섭" userId="54e8dad67330504c" providerId="LiveId" clId="{A764FBB7-D334-4557-8C68-8E291B8BA125}" dt="2020-08-08T05:30:54.774" v="1724" actId="1076"/>
          <ac:spMkLst>
            <pc:docMk/>
            <pc:sldMk cId="4294939171" sldId="262"/>
            <ac:spMk id="11" creationId="{355600F2-662B-48A9-9372-FE1C65631589}"/>
          </ac:spMkLst>
        </pc:spChg>
        <pc:spChg chg="add del">
          <ac:chgData name="육 현섭" userId="54e8dad67330504c" providerId="LiveId" clId="{A764FBB7-D334-4557-8C68-8E291B8BA125}" dt="2020-08-08T05:34:04.770" v="1770" actId="22"/>
          <ac:spMkLst>
            <pc:docMk/>
            <pc:sldMk cId="4294939171" sldId="262"/>
            <ac:spMk id="12" creationId="{AB7210E8-7BDF-4F05-9538-4B9D027C81BE}"/>
          </ac:spMkLst>
        </pc:spChg>
        <pc:spChg chg="del">
          <ac:chgData name="육 현섭" userId="54e8dad67330504c" providerId="LiveId" clId="{A764FBB7-D334-4557-8C68-8E291B8BA125}" dt="2020-08-08T05:24:56.933" v="1604" actId="478"/>
          <ac:spMkLst>
            <pc:docMk/>
            <pc:sldMk cId="4294939171" sldId="262"/>
            <ac:spMk id="42" creationId="{6F41FE71-D366-45AF-A8B5-D7BD4275B49C}"/>
          </ac:spMkLst>
        </pc:spChg>
        <pc:spChg chg="mod">
          <ac:chgData name="육 현섭" userId="54e8dad67330504c" providerId="LiveId" clId="{A764FBB7-D334-4557-8C68-8E291B8BA125}" dt="2020-08-08T05:29:06.097" v="1694" actId="1035"/>
          <ac:spMkLst>
            <pc:docMk/>
            <pc:sldMk cId="4294939171" sldId="262"/>
            <ac:spMk id="55" creationId="{FEA650C5-76B7-4A5A-B7C5-AB2FF774F52F}"/>
          </ac:spMkLst>
        </pc:spChg>
        <pc:spChg chg="mod">
          <ac:chgData name="육 현섭" userId="54e8dad67330504c" providerId="LiveId" clId="{A764FBB7-D334-4557-8C68-8E291B8BA125}" dt="2020-08-08T05:27:27.179" v="1658" actId="20577"/>
          <ac:spMkLst>
            <pc:docMk/>
            <pc:sldMk cId="4294939171" sldId="262"/>
            <ac:spMk id="74" creationId="{0B5867FB-2D8D-4ED4-B965-C5CCB198CF54}"/>
          </ac:spMkLst>
        </pc:spChg>
        <pc:spChg chg="mod">
          <ac:chgData name="육 현섭" userId="54e8dad67330504c" providerId="LiveId" clId="{A764FBB7-D334-4557-8C68-8E291B8BA125}" dt="2020-08-08T05:27:39.736" v="1678" actId="20577"/>
          <ac:spMkLst>
            <pc:docMk/>
            <pc:sldMk cId="4294939171" sldId="262"/>
            <ac:spMk id="101" creationId="{B0654DED-7A92-4B61-8867-4A37BA90DB12}"/>
          </ac:spMkLst>
        </pc:spChg>
        <pc:spChg chg="mod">
          <ac:chgData name="육 현섭" userId="54e8dad67330504c" providerId="LiveId" clId="{A764FBB7-D334-4557-8C68-8E291B8BA125}" dt="2020-08-08T05:27:31.721" v="1663" actId="20577"/>
          <ac:spMkLst>
            <pc:docMk/>
            <pc:sldMk cId="4294939171" sldId="262"/>
            <ac:spMk id="149" creationId="{B8B44773-F35B-4AA2-A823-C79EC4DCE601}"/>
          </ac:spMkLst>
        </pc:spChg>
        <pc:spChg chg="mod">
          <ac:chgData name="육 현섭" userId="54e8dad67330504c" providerId="LiveId" clId="{A764FBB7-D334-4557-8C68-8E291B8BA125}" dt="2020-08-08T05:23:16.245" v="1595" actId="1076"/>
          <ac:spMkLst>
            <pc:docMk/>
            <pc:sldMk cId="4294939171" sldId="262"/>
            <ac:spMk id="183" creationId="{2BAB54DD-6665-4ADF-99EE-96EA48D773ED}"/>
          </ac:spMkLst>
        </pc:spChg>
        <pc:spChg chg="del mod">
          <ac:chgData name="육 현섭" userId="54e8dad67330504c" providerId="LiveId" clId="{A764FBB7-D334-4557-8C68-8E291B8BA125}" dt="2020-08-08T05:25:40.936" v="1611" actId="478"/>
          <ac:spMkLst>
            <pc:docMk/>
            <pc:sldMk cId="4294939171" sldId="262"/>
            <ac:spMk id="204" creationId="{0D9DC1FB-FA7A-4FC9-B0FE-4349D0A05264}"/>
          </ac:spMkLst>
        </pc:spChg>
        <pc:spChg chg="del mod">
          <ac:chgData name="육 현섭" userId="54e8dad67330504c" providerId="LiveId" clId="{A764FBB7-D334-4557-8C68-8E291B8BA125}" dt="2020-08-08T05:25:44.309" v="1612" actId="478"/>
          <ac:spMkLst>
            <pc:docMk/>
            <pc:sldMk cId="4294939171" sldId="262"/>
            <ac:spMk id="227" creationId="{A5BE2CFE-AF34-45E4-874E-1FABCD84F22A}"/>
          </ac:spMkLst>
        </pc:spChg>
        <pc:spChg chg="mod">
          <ac:chgData name="육 현섭" userId="54e8dad67330504c" providerId="LiveId" clId="{A764FBB7-D334-4557-8C68-8E291B8BA125}" dt="2020-08-08T05:24:50.084" v="1602" actId="164"/>
          <ac:spMkLst>
            <pc:docMk/>
            <pc:sldMk cId="4294939171" sldId="262"/>
            <ac:spMk id="231" creationId="{BF5CBDA2-61E5-434D-8BDB-AA03A696AC52}"/>
          </ac:spMkLst>
        </pc:spChg>
        <pc:spChg chg="mod">
          <ac:chgData name="육 현섭" userId="54e8dad67330504c" providerId="LiveId" clId="{A764FBB7-D334-4557-8C68-8E291B8BA125}" dt="2020-08-08T05:24:50.084" v="1602" actId="164"/>
          <ac:spMkLst>
            <pc:docMk/>
            <pc:sldMk cId="4294939171" sldId="262"/>
            <ac:spMk id="233" creationId="{62A4CDE0-67A2-4F79-90EE-4D41718BD9E9}"/>
          </ac:spMkLst>
        </pc:spChg>
        <pc:spChg chg="del mod">
          <ac:chgData name="육 현섭" userId="54e8dad67330504c" providerId="LiveId" clId="{A764FBB7-D334-4557-8C68-8E291B8BA125}" dt="2020-08-08T05:26:18.541" v="1620" actId="478"/>
          <ac:spMkLst>
            <pc:docMk/>
            <pc:sldMk cId="4294939171" sldId="262"/>
            <ac:spMk id="239" creationId="{F048EC8C-4053-4C1C-8367-73A4A6EE379D}"/>
          </ac:spMkLst>
        </pc:spChg>
        <pc:grpChg chg="add mod">
          <ac:chgData name="육 현섭" userId="54e8dad67330504c" providerId="LiveId" clId="{A764FBB7-D334-4557-8C68-8E291B8BA125}" dt="2020-08-08T05:25:36.912" v="1609" actId="1076"/>
          <ac:grpSpMkLst>
            <pc:docMk/>
            <pc:sldMk cId="4294939171" sldId="262"/>
            <ac:grpSpMk id="2" creationId="{10DA8AEE-4A9E-4304-987B-EA845DD590CF}"/>
          </ac:grpSpMkLst>
        </pc:grpChg>
        <pc:grpChg chg="mod">
          <ac:chgData name="육 현섭" userId="54e8dad67330504c" providerId="LiveId" clId="{A764FBB7-D334-4557-8C68-8E291B8BA125}" dt="2020-08-08T05:27:13.874" v="1649" actId="1035"/>
          <ac:grpSpMkLst>
            <pc:docMk/>
            <pc:sldMk cId="4294939171" sldId="262"/>
            <ac:grpSpMk id="51" creationId="{DF039BC7-DBBF-4C5A-A539-F75E26529451}"/>
          </ac:grpSpMkLst>
        </pc:grpChg>
        <pc:grpChg chg="mod">
          <ac:chgData name="육 현섭" userId="54e8dad67330504c" providerId="LiveId" clId="{A764FBB7-D334-4557-8C68-8E291B8BA125}" dt="2020-08-08T05:24:50.084" v="1602" actId="164"/>
          <ac:grpSpMkLst>
            <pc:docMk/>
            <pc:sldMk cId="4294939171" sldId="262"/>
            <ac:grpSpMk id="54" creationId="{9AA8F53E-12EE-4044-8B9D-3E928453159F}"/>
          </ac:grpSpMkLst>
        </pc:grpChg>
        <pc:grpChg chg="mod">
          <ac:chgData name="육 현섭" userId="54e8dad67330504c" providerId="LiveId" clId="{A764FBB7-D334-4557-8C68-8E291B8BA125}" dt="2020-08-08T05:25:27.254" v="1607" actId="1076"/>
          <ac:grpSpMkLst>
            <pc:docMk/>
            <pc:sldMk cId="4294939171" sldId="262"/>
            <ac:grpSpMk id="73" creationId="{85D6F784-8457-4A6B-ACDE-A8DE16205BBE}"/>
          </ac:grpSpMkLst>
        </pc:grpChg>
        <pc:grpChg chg="mod">
          <ac:chgData name="육 현섭" userId="54e8dad67330504c" providerId="LiveId" clId="{A764FBB7-D334-4557-8C68-8E291B8BA125}" dt="2020-08-08T05:30:04.079" v="1713" actId="1076"/>
          <ac:grpSpMkLst>
            <pc:docMk/>
            <pc:sldMk cId="4294939171" sldId="262"/>
            <ac:grpSpMk id="100" creationId="{A066237F-419F-42CD-A6D2-02634BF43F5C}"/>
          </ac:grpSpMkLst>
        </pc:grpChg>
        <pc:grpChg chg="mod">
          <ac:chgData name="육 현섭" userId="54e8dad67330504c" providerId="LiveId" clId="{A764FBB7-D334-4557-8C68-8E291B8BA125}" dt="2020-08-08T05:25:30.806" v="1608" actId="1076"/>
          <ac:grpSpMkLst>
            <pc:docMk/>
            <pc:sldMk cId="4294939171" sldId="262"/>
            <ac:grpSpMk id="148" creationId="{F1F8F99A-6910-42F0-881E-84E0B4BF940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0346D-4606-4DF8-A646-3DAE58434ADF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1C8C-4DC0-4AEB-B1E7-65DC944D4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0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91C8C-4DC0-4AEB-B1E7-65DC944D43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7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0A88-6F30-4CE5-BB20-F9C53A5A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AB9D7F-8E5E-4114-A89B-5AAB93D9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8D9DA-638F-4F23-ACA1-3F33C2E4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B2C17-2AD3-4BFD-BDE2-CD8EAFD0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DB462-DFF9-4BFF-B1DE-0AC7267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3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FDA9-2621-4F00-97C8-76DF71D4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C1FF6-7BF5-4183-825B-0994F41F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753C3-F5C8-427D-8C33-9295C17B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7B0A6-CDF4-44F6-9DC7-834AB349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97AD2-8A59-4AA1-AC66-284CEBB5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D86BD-ACDD-40D1-92DB-D7C0E4BA1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DC34C-5821-4B07-B902-7C59CF93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C7427-40DC-4BDA-A124-E3B7D2A8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FD7A4-1F46-444F-A413-6168AF3D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1944A-B916-414D-87E0-3B748443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8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92D9-BAE1-414C-8122-BAFE52BB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E519F-726D-4A19-84BC-E7A2E7B9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69823-7CDA-470A-8E5A-8424EDF0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BCD5B-6997-40F7-9670-C52F8E68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23820-D0E9-4908-809F-ECF30D0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3C49E-E719-4F0C-9FA5-213EE0A7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360AD-8F9D-45B5-B737-95DD282B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A1C3F-91B5-44F5-942A-00EBDEE0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4F4FA-18B7-42F1-909D-000B5E5E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F1BE7-91EE-4955-A5CD-901167DA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6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B4C1-0593-48EB-B78A-9FE0B63C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C9183-A842-487B-B0EA-4EE8A0E9A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E537AD-BDC9-4E3F-BFB5-D2AC68B9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938C0-52FB-4B36-A082-FAE9FFD9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FBBC0-4C2F-49BD-91A2-663F11B6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C93FA-3E40-404C-ADB9-FD1B9B16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2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A046E-6F6F-413A-BF2F-619BFCE8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9BAF2-7DDC-4B06-90C6-782A801E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C5191-F77F-4AF2-BB19-016A9AED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1C210-2A13-4214-B04F-D34777F94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4AF9D-BA6E-45D6-86B7-4E60FB98D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2AE8F-43E7-4657-8E28-8751EFD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29F43E-AA57-42BC-AF28-1D9CF379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4CCA80-8C20-436D-8718-C985B994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1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ECBDC-51D9-42EF-866A-B22724E4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E44C83-F634-4D0C-8184-C58A3456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BFA01-F7D2-4BE2-A296-CA448603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A447F-5F6D-4D5D-8468-64F8FF37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E88FB-68CD-4057-8460-281AFC90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7921C5-162F-4295-9D0D-CE246B1F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050B2-A470-43ED-A4EA-DE7F95E2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3D99-6A89-41AD-8DE4-CFA25240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BF6E3-5B76-41EB-B53C-5654B3C5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E8DC7-2D0F-4D49-BCD9-8777ED8F1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C8300-CDED-4E23-9E9F-87225973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1D24B-BFF1-4582-A133-B41029B3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71CE6-0A34-4248-8BF8-CF6C92C5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9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D1D9-03C3-4A4A-A37C-EF5A56CA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45576D-37EC-4717-97FB-4DB01699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2DA0D-7391-4F4A-A639-449072791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8B205-41A1-4942-8D44-1296A85C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11214-D0C1-42D2-9E04-B4C9F9E7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F3AAF-5C0C-424D-87F3-42DCE692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6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08C18-8F77-46B0-BDD1-C7233992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6D07-68BB-4BA0-84B4-8707FF68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A6442-EBDC-4B96-AD5A-E1E1FFCB8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73A3-D326-4E3D-AE8F-A4769544A746}" type="datetimeFigureOut">
              <a:rPr lang="ko-KR" altLang="en-US" smtClean="0"/>
              <a:t>2020-08-08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D591E-0766-4F1D-8D08-70C2648D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523FC-DC7B-4E8B-BDB7-243AA570E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D451-F660-483A-9346-34D922C6E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039BC7-DBBF-4C5A-A539-F75E26529451}"/>
              </a:ext>
            </a:extLst>
          </p:cNvPr>
          <p:cNvGrpSpPr/>
          <p:nvPr/>
        </p:nvGrpSpPr>
        <p:grpSpPr>
          <a:xfrm>
            <a:off x="270476" y="3554969"/>
            <a:ext cx="3865483" cy="1328857"/>
            <a:chOff x="391691" y="454314"/>
            <a:chExt cx="3935814" cy="1535514"/>
          </a:xfrm>
        </p:grpSpPr>
        <p:sp>
          <p:nvSpPr>
            <p:cNvPr id="3" name="Rectangle 63">
              <a:extLst>
                <a:ext uri="{FF2B5EF4-FFF2-40B4-BE49-F238E27FC236}">
                  <a16:creationId xmlns:a16="http://schemas.microsoft.com/office/drawing/2014/main" id="{E2985C79-5DDE-43B1-AD80-5807D7AFFA6A}"/>
                </a:ext>
              </a:extLst>
            </p:cNvPr>
            <p:cNvSpPr/>
            <p:nvPr/>
          </p:nvSpPr>
          <p:spPr>
            <a:xfrm>
              <a:off x="391691" y="454314"/>
              <a:ext cx="1942919" cy="41403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 train.py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64">
              <a:extLst>
                <a:ext uri="{FF2B5EF4-FFF2-40B4-BE49-F238E27FC236}">
                  <a16:creationId xmlns:a16="http://schemas.microsoft.com/office/drawing/2014/main" id="{4585BE03-833B-42BB-A268-5E190BE9BB05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75F50E50-7AA0-407C-AC32-803132F616CF}"/>
                </a:ext>
              </a:extLst>
            </p:cNvPr>
            <p:cNvSpPr/>
            <p:nvPr/>
          </p:nvSpPr>
          <p:spPr>
            <a:xfrm>
              <a:off x="987079" y="1031641"/>
              <a:ext cx="3340426" cy="40259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dataset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66">
              <a:extLst>
                <a:ext uri="{FF2B5EF4-FFF2-40B4-BE49-F238E27FC236}">
                  <a16:creationId xmlns:a16="http://schemas.microsoft.com/office/drawing/2014/main" id="{15524B62-D168-4D77-A59B-9C4FFFED6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91" y="894912"/>
              <a:ext cx="3263" cy="903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73">
              <a:extLst>
                <a:ext uri="{FF2B5EF4-FFF2-40B4-BE49-F238E27FC236}">
                  <a16:creationId xmlns:a16="http://schemas.microsoft.com/office/drawing/2014/main" id="{E404A8F0-1781-44CA-8EAC-71951280864B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5" name="Straight Connector 74">
                <a:extLst>
                  <a:ext uri="{FF2B5EF4-FFF2-40B4-BE49-F238E27FC236}">
                    <a16:creationId xmlns:a16="http://schemas.microsoft.com/office/drawing/2014/main" id="{5D3BD71A-8251-4405-B07A-670E827A6D54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75">
                <a:extLst>
                  <a:ext uri="{FF2B5EF4-FFF2-40B4-BE49-F238E27FC236}">
                    <a16:creationId xmlns:a16="http://schemas.microsoft.com/office/drawing/2014/main" id="{D7265C51-7B7F-4A3B-9FEA-A76316FF33E4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" name="Group 76">
              <a:extLst>
                <a:ext uri="{FF2B5EF4-FFF2-40B4-BE49-F238E27FC236}">
                  <a16:creationId xmlns:a16="http://schemas.microsoft.com/office/drawing/2014/main" id="{BABC621A-47B0-4135-ACEA-0E61CDD91371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3" name="Straight Connector 77">
                <a:extLst>
                  <a:ext uri="{FF2B5EF4-FFF2-40B4-BE49-F238E27FC236}">
                    <a16:creationId xmlns:a16="http://schemas.microsoft.com/office/drawing/2014/main" id="{C0E45248-B4F5-4ECF-9194-A72BB7EBEFCF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78">
                <a:extLst>
                  <a:ext uri="{FF2B5EF4-FFF2-40B4-BE49-F238E27FC236}">
                    <a16:creationId xmlns:a16="http://schemas.microsoft.com/office/drawing/2014/main" id="{032E5B21-3FE2-49C1-936E-62C23D6C0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D6F784-8457-4A6B-ACDE-A8DE16205BBE}"/>
              </a:ext>
            </a:extLst>
          </p:cNvPr>
          <p:cNvGrpSpPr/>
          <p:nvPr/>
        </p:nvGrpSpPr>
        <p:grpSpPr>
          <a:xfrm>
            <a:off x="651836" y="733763"/>
            <a:ext cx="3363580" cy="808157"/>
            <a:chOff x="389117" y="429995"/>
            <a:chExt cx="2975795" cy="948766"/>
          </a:xfrm>
        </p:grpSpPr>
        <p:sp>
          <p:nvSpPr>
            <p:cNvPr id="74" name="Rectangle 63">
              <a:extLst>
                <a:ext uri="{FF2B5EF4-FFF2-40B4-BE49-F238E27FC236}">
                  <a16:creationId xmlns:a16="http://schemas.microsoft.com/office/drawing/2014/main" id="{0B5867FB-2D8D-4ED4-B965-C5CCB198CF54}"/>
                </a:ext>
              </a:extLst>
            </p:cNvPr>
            <p:cNvSpPr/>
            <p:nvPr/>
          </p:nvSpPr>
          <p:spPr>
            <a:xfrm>
              <a:off x="393376" y="443413"/>
              <a:ext cx="1942919" cy="44214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dataset.py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65">
              <a:extLst>
                <a:ext uri="{FF2B5EF4-FFF2-40B4-BE49-F238E27FC236}">
                  <a16:creationId xmlns:a16="http://schemas.microsoft.com/office/drawing/2014/main" id="{61A76454-4427-4645-8BA5-4EF635DADBDB}"/>
                </a:ext>
              </a:extLst>
            </p:cNvPr>
            <p:cNvSpPr/>
            <p:nvPr/>
          </p:nvSpPr>
          <p:spPr>
            <a:xfrm>
              <a:off x="953361" y="989984"/>
              <a:ext cx="2411551" cy="3887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class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</a:t>
              </a:r>
              <a:r>
                <a:rPr lang="en-US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66">
              <a:extLst>
                <a:ext uri="{FF2B5EF4-FFF2-40B4-BE49-F238E27FC236}">
                  <a16:creationId xmlns:a16="http://schemas.microsoft.com/office/drawing/2014/main" id="{9E17CEC2-D3FC-4558-8E06-1CBE5BE3E52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17" y="429995"/>
              <a:ext cx="5943" cy="7893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3">
              <a:extLst>
                <a:ext uri="{FF2B5EF4-FFF2-40B4-BE49-F238E27FC236}">
                  <a16:creationId xmlns:a16="http://schemas.microsoft.com/office/drawing/2014/main" id="{25B7E982-A755-4232-8645-22CA792118E0}"/>
                </a:ext>
              </a:extLst>
            </p:cNvPr>
            <p:cNvGrpSpPr/>
            <p:nvPr/>
          </p:nvGrpSpPr>
          <p:grpSpPr>
            <a:xfrm>
              <a:off x="393267" y="1159921"/>
              <a:ext cx="611985" cy="79632"/>
              <a:chOff x="7192241" y="3647301"/>
              <a:chExt cx="787255" cy="133854"/>
            </a:xfrm>
          </p:grpSpPr>
          <p:cxnSp>
            <p:nvCxnSpPr>
              <p:cNvPr id="86" name="Straight Connector 74">
                <a:extLst>
                  <a:ext uri="{FF2B5EF4-FFF2-40B4-BE49-F238E27FC236}">
                    <a16:creationId xmlns:a16="http://schemas.microsoft.com/office/drawing/2014/main" id="{F086516F-A725-4F88-9C6A-1381B5F89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241" y="3709147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75">
                <a:extLst>
                  <a:ext uri="{FF2B5EF4-FFF2-40B4-BE49-F238E27FC236}">
                    <a16:creationId xmlns:a16="http://schemas.microsoft.com/office/drawing/2014/main" id="{6B5DDEAC-8F68-4A59-B904-BD4E179F2937}"/>
                  </a:ext>
                </a:extLst>
              </p:cNvPr>
              <p:cNvSpPr/>
              <p:nvPr/>
            </p:nvSpPr>
            <p:spPr>
              <a:xfrm>
                <a:off x="7845642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66237F-419F-42CD-A6D2-02634BF43F5C}"/>
              </a:ext>
            </a:extLst>
          </p:cNvPr>
          <p:cNvGrpSpPr/>
          <p:nvPr/>
        </p:nvGrpSpPr>
        <p:grpSpPr>
          <a:xfrm>
            <a:off x="7456484" y="571234"/>
            <a:ext cx="3974401" cy="1420298"/>
            <a:chOff x="394954" y="348653"/>
            <a:chExt cx="3554767" cy="1641175"/>
          </a:xfrm>
        </p:grpSpPr>
        <p:sp>
          <p:nvSpPr>
            <p:cNvPr id="101" name="Rectangle 63">
              <a:extLst>
                <a:ext uri="{FF2B5EF4-FFF2-40B4-BE49-F238E27FC236}">
                  <a16:creationId xmlns:a16="http://schemas.microsoft.com/office/drawing/2014/main" id="{B0654DED-7A92-4B61-8867-4A37BA90DB12}"/>
                </a:ext>
              </a:extLst>
            </p:cNvPr>
            <p:cNvSpPr/>
            <p:nvPr/>
          </p:nvSpPr>
          <p:spPr>
            <a:xfrm>
              <a:off x="400122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Convert.py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E9927DFE-2A4E-4887-BAE7-6F1596D59D71}"/>
                </a:ext>
              </a:extLst>
            </p:cNvPr>
            <p:cNvSpPr/>
            <p:nvPr/>
          </p:nvSpPr>
          <p:spPr>
            <a:xfrm>
              <a:off x="987079" y="1618427"/>
              <a:ext cx="2962636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</a:p>
          </p:txBody>
        </p:sp>
        <p:sp>
          <p:nvSpPr>
            <p:cNvPr id="103" name="Rectangle 65">
              <a:extLst>
                <a:ext uri="{FF2B5EF4-FFF2-40B4-BE49-F238E27FC236}">
                  <a16:creationId xmlns:a16="http://schemas.microsoft.com/office/drawing/2014/main" id="{AEF32EA2-1E3E-4216-AF1E-24F2A4483742}"/>
                </a:ext>
              </a:extLst>
            </p:cNvPr>
            <p:cNvSpPr/>
            <p:nvPr/>
          </p:nvSpPr>
          <p:spPr>
            <a:xfrm>
              <a:off x="987079" y="1031641"/>
              <a:ext cx="2962642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preprocess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preemphasis</a:t>
              </a:r>
              <a:endParaRPr lang="en-US" altLang="ko-KR" sz="1600" b="0" i="0" dirty="0">
                <a:solidFill>
                  <a:srgbClr val="24292E"/>
                </a:solidFill>
                <a:effectLst/>
                <a:latin typeface="SFMono-Regular"/>
              </a:endParaRPr>
            </a:p>
          </p:txBody>
        </p:sp>
        <p:cxnSp>
          <p:nvCxnSpPr>
            <p:cNvPr id="104" name="Straight Connector 66">
              <a:extLst>
                <a:ext uri="{FF2B5EF4-FFF2-40B4-BE49-F238E27FC236}">
                  <a16:creationId xmlns:a16="http://schemas.microsoft.com/office/drawing/2014/main" id="{354537E8-46A0-40BD-895D-ECA20EEF745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65" y="894912"/>
              <a:ext cx="0" cy="902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73">
              <a:extLst>
                <a:ext uri="{FF2B5EF4-FFF2-40B4-BE49-F238E27FC236}">
                  <a16:creationId xmlns:a16="http://schemas.microsoft.com/office/drawing/2014/main" id="{1CF4348F-3A2C-4FEC-A1F6-4E4ACC349A24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13" name="Straight Connector 74">
                <a:extLst>
                  <a:ext uri="{FF2B5EF4-FFF2-40B4-BE49-F238E27FC236}">
                    <a16:creationId xmlns:a16="http://schemas.microsoft.com/office/drawing/2014/main" id="{48C503E4-0F84-4C2E-A4F4-AC3D9A6CDB89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75">
                <a:extLst>
                  <a:ext uri="{FF2B5EF4-FFF2-40B4-BE49-F238E27FC236}">
                    <a16:creationId xmlns:a16="http://schemas.microsoft.com/office/drawing/2014/main" id="{0CE0157B-723C-4615-99AB-7EB32B803A77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8" name="Group 76">
              <a:extLst>
                <a:ext uri="{FF2B5EF4-FFF2-40B4-BE49-F238E27FC236}">
                  <a16:creationId xmlns:a16="http://schemas.microsoft.com/office/drawing/2014/main" id="{B3779E0A-ED08-493A-98FA-4B9AAD0F2DFB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11" name="Straight Connector 77">
                <a:extLst>
                  <a:ext uri="{FF2B5EF4-FFF2-40B4-BE49-F238E27FC236}">
                    <a16:creationId xmlns:a16="http://schemas.microsoft.com/office/drawing/2014/main" id="{7D2F1EB2-C831-4467-9BD1-D11E5A91336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78">
                <a:extLst>
                  <a:ext uri="{FF2B5EF4-FFF2-40B4-BE49-F238E27FC236}">
                    <a16:creationId xmlns:a16="http://schemas.microsoft.com/office/drawing/2014/main" id="{4A9B30FE-BF7B-4E2A-8C79-39504587EC4B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1F8F99A-6910-42F0-881E-84E0B4BF9409}"/>
              </a:ext>
            </a:extLst>
          </p:cNvPr>
          <p:cNvGrpSpPr/>
          <p:nvPr/>
        </p:nvGrpSpPr>
        <p:grpSpPr>
          <a:xfrm>
            <a:off x="2761914" y="2022948"/>
            <a:ext cx="3646122" cy="1420298"/>
            <a:chOff x="391691" y="348653"/>
            <a:chExt cx="3935814" cy="1641175"/>
          </a:xfrm>
        </p:grpSpPr>
        <p:sp>
          <p:nvSpPr>
            <p:cNvPr id="149" name="Rectangle 63">
              <a:extLst>
                <a:ext uri="{FF2B5EF4-FFF2-40B4-BE49-F238E27FC236}">
                  <a16:creationId xmlns:a16="http://schemas.microsoft.com/office/drawing/2014/main" id="{B8B44773-F35B-4AA2-A823-C79EC4DCE601}"/>
                </a:ext>
              </a:extLst>
            </p:cNvPr>
            <p:cNvSpPr/>
            <p:nvPr/>
          </p:nvSpPr>
          <p:spPr>
            <a:xfrm>
              <a:off x="391691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Preprocess.py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9CAE13D9-DAE6-4BAB-9BE9-99A8599C429B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s-ES" altLang="ko-KR" sz="1600" b="0" i="0" dirty="0">
                  <a:solidFill>
                    <a:srgbClr val="6F42C1"/>
                  </a:solidFill>
                  <a:effectLst/>
                  <a:latin typeface="SFMono-Regular"/>
                </a:rPr>
                <a:t>mulaw_decode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(y, mu):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65">
              <a:extLst>
                <a:ext uri="{FF2B5EF4-FFF2-40B4-BE49-F238E27FC236}">
                  <a16:creationId xmlns:a16="http://schemas.microsoft.com/office/drawing/2014/main" id="{2163C4F1-D9BF-4586-B177-2BAFADA88E0C}"/>
                </a:ext>
              </a:extLst>
            </p:cNvPr>
            <p:cNvSpPr/>
            <p:nvPr/>
          </p:nvSpPr>
          <p:spPr>
            <a:xfrm>
              <a:off x="987079" y="1031641"/>
              <a:ext cx="3340426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6F42C1"/>
                  </a:solidFill>
                  <a:effectLst/>
                  <a:latin typeface="SFMono-Regular"/>
                </a:rPr>
                <a:t>preemphasis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(x,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66">
              <a:extLst>
                <a:ext uri="{FF2B5EF4-FFF2-40B4-BE49-F238E27FC236}">
                  <a16:creationId xmlns:a16="http://schemas.microsoft.com/office/drawing/2014/main" id="{995850AA-B593-4532-AF2E-4BE99ACF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77" y="900782"/>
              <a:ext cx="0" cy="895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73">
              <a:extLst>
                <a:ext uri="{FF2B5EF4-FFF2-40B4-BE49-F238E27FC236}">
                  <a16:creationId xmlns:a16="http://schemas.microsoft.com/office/drawing/2014/main" id="{B776819E-CFFF-4E20-BD9E-8000D3AE9573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61" name="Straight Connector 74">
                <a:extLst>
                  <a:ext uri="{FF2B5EF4-FFF2-40B4-BE49-F238E27FC236}">
                    <a16:creationId xmlns:a16="http://schemas.microsoft.com/office/drawing/2014/main" id="{54EEBF4A-C5B4-496B-8FBE-AF623AA2B5A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75">
                <a:extLst>
                  <a:ext uri="{FF2B5EF4-FFF2-40B4-BE49-F238E27FC236}">
                    <a16:creationId xmlns:a16="http://schemas.microsoft.com/office/drawing/2014/main" id="{6EF4B363-DAEA-442B-9925-752C11AC6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56" name="Group 76">
              <a:extLst>
                <a:ext uri="{FF2B5EF4-FFF2-40B4-BE49-F238E27FC236}">
                  <a16:creationId xmlns:a16="http://schemas.microsoft.com/office/drawing/2014/main" id="{90501534-211C-46FF-A2FC-C912D722B3B2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59" name="Straight Connector 77">
                <a:extLst>
                  <a:ext uri="{FF2B5EF4-FFF2-40B4-BE49-F238E27FC236}">
                    <a16:creationId xmlns:a16="http://schemas.microsoft.com/office/drawing/2014/main" id="{84848154-92F9-49C4-A662-AB896C0E53A2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78">
                <a:extLst>
                  <a:ext uri="{FF2B5EF4-FFF2-40B4-BE49-F238E27FC236}">
                    <a16:creationId xmlns:a16="http://schemas.microsoft.com/office/drawing/2014/main" id="{F889DA0B-A301-43D1-BFE8-884DA3542B78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183" name="Rectangle 1">
            <a:extLst>
              <a:ext uri="{FF2B5EF4-FFF2-40B4-BE49-F238E27FC236}">
                <a16:creationId xmlns:a16="http://schemas.microsoft.com/office/drawing/2014/main" id="{2BAB54DD-6665-4ADF-99EE-96EA48D7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1563461"/>
            <a:ext cx="6235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9AF63930-ED65-4946-A85E-0B19C16B38FE}"/>
              </a:ext>
            </a:extLst>
          </p:cNvPr>
          <p:cNvGrpSpPr/>
          <p:nvPr/>
        </p:nvGrpSpPr>
        <p:grpSpPr>
          <a:xfrm>
            <a:off x="7684200" y="2727698"/>
            <a:ext cx="4461976" cy="1969141"/>
            <a:chOff x="7077553" y="451597"/>
            <a:chExt cx="4461976" cy="1969141"/>
          </a:xfrm>
        </p:grpSpPr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BCBC8D6F-B286-4A16-A244-40036921A9AD}"/>
                </a:ext>
              </a:extLst>
            </p:cNvPr>
            <p:cNvGrpSpPr/>
            <p:nvPr/>
          </p:nvGrpSpPr>
          <p:grpSpPr>
            <a:xfrm>
              <a:off x="7077553" y="451597"/>
              <a:ext cx="4461976" cy="1969141"/>
              <a:chOff x="391691" y="524182"/>
              <a:chExt cx="4461976" cy="2018674"/>
            </a:xfrm>
          </p:grpSpPr>
          <p:sp>
            <p:nvSpPr>
              <p:cNvPr id="253" name="Rectangle 63">
                <a:extLst>
                  <a:ext uri="{FF2B5EF4-FFF2-40B4-BE49-F238E27FC236}">
                    <a16:creationId xmlns:a16="http://schemas.microsoft.com/office/drawing/2014/main" id="{E567CEE4-0E56-4AA0-AF6F-7E58C33E5E75}"/>
                  </a:ext>
                </a:extLst>
              </p:cNvPr>
              <p:cNvSpPr/>
              <p:nvPr/>
            </p:nvSpPr>
            <p:spPr>
              <a:xfrm>
                <a:off x="391691" y="524182"/>
                <a:ext cx="1942919" cy="370730"/>
              </a:xfrm>
              <a:prstGeom prst="rect">
                <a:avLst/>
              </a:prstGeom>
              <a:solidFill>
                <a:schemeClr val="accent2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 Model.py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64">
                <a:extLst>
                  <a:ext uri="{FF2B5EF4-FFF2-40B4-BE49-F238E27FC236}">
                    <a16:creationId xmlns:a16="http://schemas.microsoft.com/office/drawing/2014/main" id="{CE990F1D-E9EA-483B-AEAC-9507BE9A5BB0}"/>
                  </a:ext>
                </a:extLst>
              </p:cNvPr>
              <p:cNvSpPr/>
              <p:nvPr/>
            </p:nvSpPr>
            <p:spPr>
              <a:xfrm>
                <a:off x="983331" y="2171455"/>
                <a:ext cx="2423874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Decoder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65">
                <a:extLst>
                  <a:ext uri="{FF2B5EF4-FFF2-40B4-BE49-F238E27FC236}">
                    <a16:creationId xmlns:a16="http://schemas.microsoft.com/office/drawing/2014/main" id="{7D064CA6-BF39-4C87-8C8A-3242ACCA73CC}"/>
                  </a:ext>
                </a:extLst>
              </p:cNvPr>
              <p:cNvSpPr/>
              <p:nvPr/>
            </p:nvSpPr>
            <p:spPr>
              <a:xfrm>
                <a:off x="983331" y="1584669"/>
                <a:ext cx="2423874" cy="402590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Encoder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6" name="Straight Connector 66">
                <a:extLst>
                  <a:ext uri="{FF2B5EF4-FFF2-40B4-BE49-F238E27FC236}">
                    <a16:creationId xmlns:a16="http://schemas.microsoft.com/office/drawing/2014/main" id="{A478CF7C-3D7B-464D-A11F-FC127A5B2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957" y="894912"/>
                <a:ext cx="1" cy="1481129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68">
                <a:extLst>
                  <a:ext uri="{FF2B5EF4-FFF2-40B4-BE49-F238E27FC236}">
                    <a16:creationId xmlns:a16="http://schemas.microsoft.com/office/drawing/2014/main" id="{17DDAF90-7246-4ACF-978E-83A71733DD6F}"/>
                  </a:ext>
                </a:extLst>
              </p:cNvPr>
              <p:cNvCxnSpPr/>
              <p:nvPr/>
            </p:nvCxnSpPr>
            <p:spPr>
              <a:xfrm>
                <a:off x="394953" y="2358578"/>
                <a:ext cx="541219" cy="1574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74">
                <a:extLst>
                  <a:ext uri="{FF2B5EF4-FFF2-40B4-BE49-F238E27FC236}">
                    <a16:creationId xmlns:a16="http://schemas.microsoft.com/office/drawing/2014/main" id="{819E5FEB-FDB4-4ABC-8A41-6B21090A9BD8}"/>
                  </a:ext>
                </a:extLst>
              </p:cNvPr>
              <p:cNvCxnSpPr/>
              <p:nvPr/>
            </p:nvCxnSpPr>
            <p:spPr>
              <a:xfrm>
                <a:off x="394954" y="1198949"/>
                <a:ext cx="541219" cy="1575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Group 76">
                <a:extLst>
                  <a:ext uri="{FF2B5EF4-FFF2-40B4-BE49-F238E27FC236}">
                    <a16:creationId xmlns:a16="http://schemas.microsoft.com/office/drawing/2014/main" id="{9FB211C1-6B9D-4535-AD39-D27DDAE610C3}"/>
                  </a:ext>
                </a:extLst>
              </p:cNvPr>
              <p:cNvGrpSpPr/>
              <p:nvPr/>
            </p:nvGrpSpPr>
            <p:grpSpPr>
              <a:xfrm>
                <a:off x="394954" y="1739842"/>
                <a:ext cx="610304" cy="79632"/>
                <a:chOff x="7194409" y="3647301"/>
                <a:chExt cx="785092" cy="133854"/>
              </a:xfrm>
            </p:grpSpPr>
            <p:cxnSp>
              <p:nvCxnSpPr>
                <p:cNvPr id="261" name="Straight Connector 77">
                  <a:extLst>
                    <a:ext uri="{FF2B5EF4-FFF2-40B4-BE49-F238E27FC236}">
                      <a16:creationId xmlns:a16="http://schemas.microsoft.com/office/drawing/2014/main" id="{FB18344D-BF4F-4760-B515-3BC23107088B}"/>
                    </a:ext>
                  </a:extLst>
                </p:cNvPr>
                <p:cNvCxnSpPr/>
                <p:nvPr/>
              </p:nvCxnSpPr>
              <p:spPr>
                <a:xfrm>
                  <a:off x="7194409" y="3712905"/>
                  <a:ext cx="696222" cy="2646"/>
                </a:xfrm>
                <a:prstGeom prst="lin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Oval 78">
                  <a:extLst>
                    <a:ext uri="{FF2B5EF4-FFF2-40B4-BE49-F238E27FC236}">
                      <a16:creationId xmlns:a16="http://schemas.microsoft.com/office/drawing/2014/main" id="{B433C0C7-6CD4-4E69-B472-5A17C9127175}"/>
                    </a:ext>
                  </a:extLst>
                </p:cNvPr>
                <p:cNvSpPr/>
                <p:nvPr/>
              </p:nvSpPr>
              <p:spPr>
                <a:xfrm>
                  <a:off x="7845647" y="3647301"/>
                  <a:ext cx="133854" cy="133854"/>
                </a:xfrm>
                <a:prstGeom prst="ellips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60" name="Rectangle 79">
                <a:extLst>
                  <a:ext uri="{FF2B5EF4-FFF2-40B4-BE49-F238E27FC236}">
                    <a16:creationId xmlns:a16="http://schemas.microsoft.com/office/drawing/2014/main" id="{519E13FA-2B64-42AF-BCD3-DF63C615E216}"/>
                  </a:ext>
                </a:extLst>
              </p:cNvPr>
              <p:cNvSpPr/>
              <p:nvPr/>
            </p:nvSpPr>
            <p:spPr>
              <a:xfrm>
                <a:off x="968347" y="1045483"/>
                <a:ext cx="3885320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DF616D"/>
                    </a:solidFill>
                  </a:rPr>
                  <a:t>from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preprocess </a:t>
                </a:r>
                <a:r>
                  <a:rPr lang="en-US" altLang="ko-KR" sz="1600" dirty="0">
                    <a:solidFill>
                      <a:srgbClr val="DF616D"/>
                    </a:solidFill>
                  </a:rPr>
                  <a:t>import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mulaw_decode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1" name="Oval 78">
              <a:extLst>
                <a:ext uri="{FF2B5EF4-FFF2-40B4-BE49-F238E27FC236}">
                  <a16:creationId xmlns:a16="http://schemas.microsoft.com/office/drawing/2014/main" id="{9CD3BCF4-9EA8-4550-B2CE-02DE043DA1A9}"/>
                </a:ext>
              </a:extLst>
            </p:cNvPr>
            <p:cNvSpPr/>
            <p:nvPr/>
          </p:nvSpPr>
          <p:spPr>
            <a:xfrm>
              <a:off x="7595461" y="2199574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2" name="Oval 78">
              <a:extLst>
                <a:ext uri="{FF2B5EF4-FFF2-40B4-BE49-F238E27FC236}">
                  <a16:creationId xmlns:a16="http://schemas.microsoft.com/office/drawing/2014/main" id="{D979256B-E49A-4290-9BEB-A5F33C1D56E6}"/>
                </a:ext>
              </a:extLst>
            </p:cNvPr>
            <p:cNvSpPr/>
            <p:nvPr/>
          </p:nvSpPr>
          <p:spPr>
            <a:xfrm>
              <a:off x="7570889" y="1062710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66" name="Arc 47">
            <a:extLst>
              <a:ext uri="{FF2B5EF4-FFF2-40B4-BE49-F238E27FC236}">
                <a16:creationId xmlns:a16="http://schemas.microsoft.com/office/drawing/2014/main" id="{20588D2F-8A7B-4F82-A358-F08378EFD029}"/>
              </a:ext>
            </a:extLst>
          </p:cNvPr>
          <p:cNvSpPr/>
          <p:nvPr/>
        </p:nvSpPr>
        <p:spPr>
          <a:xfrm rot="10980992" flipV="1">
            <a:off x="4040381" y="3222328"/>
            <a:ext cx="5289632" cy="1088057"/>
          </a:xfrm>
          <a:prstGeom prst="arc">
            <a:avLst>
              <a:gd name="adj1" fmla="val 11766782"/>
              <a:gd name="adj2" fmla="val 17687104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Arc 47">
            <a:extLst>
              <a:ext uri="{FF2B5EF4-FFF2-40B4-BE49-F238E27FC236}">
                <a16:creationId xmlns:a16="http://schemas.microsoft.com/office/drawing/2014/main" id="{EDA5A4EC-51E5-473A-82E2-CD280C72DB3B}"/>
              </a:ext>
            </a:extLst>
          </p:cNvPr>
          <p:cNvSpPr/>
          <p:nvPr/>
        </p:nvSpPr>
        <p:spPr>
          <a:xfrm rot="15511536" flipV="1">
            <a:off x="245610" y="2022169"/>
            <a:ext cx="2920655" cy="1496508"/>
          </a:xfrm>
          <a:prstGeom prst="arc">
            <a:avLst>
              <a:gd name="adj1" fmla="val 11514562"/>
              <a:gd name="adj2" fmla="val 20233187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Arc 47">
            <a:extLst>
              <a:ext uri="{FF2B5EF4-FFF2-40B4-BE49-F238E27FC236}">
                <a16:creationId xmlns:a16="http://schemas.microsoft.com/office/drawing/2014/main" id="{7F652DFF-1485-48CE-97BD-7F9EBC996979}"/>
              </a:ext>
            </a:extLst>
          </p:cNvPr>
          <p:cNvSpPr/>
          <p:nvPr/>
        </p:nvSpPr>
        <p:spPr>
          <a:xfrm rot="7448620" flipV="1">
            <a:off x="5408109" y="2124463"/>
            <a:ext cx="3691109" cy="1496508"/>
          </a:xfrm>
          <a:prstGeom prst="arc">
            <a:avLst>
              <a:gd name="adj1" fmla="val 11382068"/>
              <a:gd name="adj2" fmla="val 18071341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Arc 47">
            <a:extLst>
              <a:ext uri="{FF2B5EF4-FFF2-40B4-BE49-F238E27FC236}">
                <a16:creationId xmlns:a16="http://schemas.microsoft.com/office/drawing/2014/main" id="{238DDD55-63AF-427C-BFB7-BE633DBA0C8E}"/>
              </a:ext>
            </a:extLst>
          </p:cNvPr>
          <p:cNvSpPr/>
          <p:nvPr/>
        </p:nvSpPr>
        <p:spPr>
          <a:xfrm flipV="1">
            <a:off x="3226944" y="3398386"/>
            <a:ext cx="5442047" cy="1496508"/>
          </a:xfrm>
          <a:prstGeom prst="arc">
            <a:avLst>
              <a:gd name="adj1" fmla="val 11851111"/>
              <a:gd name="adj2" fmla="val 20967649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Arc 47">
            <a:extLst>
              <a:ext uri="{FF2B5EF4-FFF2-40B4-BE49-F238E27FC236}">
                <a16:creationId xmlns:a16="http://schemas.microsoft.com/office/drawing/2014/main" id="{BF86D3AE-7C1A-49D2-9CE5-5A51AD90EA44}"/>
              </a:ext>
            </a:extLst>
          </p:cNvPr>
          <p:cNvSpPr/>
          <p:nvPr/>
        </p:nvSpPr>
        <p:spPr>
          <a:xfrm rot="4621344" flipV="1">
            <a:off x="6131894" y="3249499"/>
            <a:ext cx="5289632" cy="2201832"/>
          </a:xfrm>
          <a:prstGeom prst="arc">
            <a:avLst>
              <a:gd name="adj1" fmla="val 11080971"/>
              <a:gd name="adj2" fmla="val 15169122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2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039BC7-DBBF-4C5A-A539-F75E26529451}"/>
              </a:ext>
            </a:extLst>
          </p:cNvPr>
          <p:cNvGrpSpPr/>
          <p:nvPr/>
        </p:nvGrpSpPr>
        <p:grpSpPr>
          <a:xfrm>
            <a:off x="847410" y="3823212"/>
            <a:ext cx="3865483" cy="1319430"/>
            <a:chOff x="391691" y="465207"/>
            <a:chExt cx="3935814" cy="1524621"/>
          </a:xfrm>
        </p:grpSpPr>
        <p:sp>
          <p:nvSpPr>
            <p:cNvPr id="3" name="Rectangle 63">
              <a:extLst>
                <a:ext uri="{FF2B5EF4-FFF2-40B4-BE49-F238E27FC236}">
                  <a16:creationId xmlns:a16="http://schemas.microsoft.com/office/drawing/2014/main" id="{E2985C79-5DDE-43B1-AD80-5807D7AFFA6A}"/>
                </a:ext>
              </a:extLst>
            </p:cNvPr>
            <p:cNvSpPr/>
            <p:nvPr/>
          </p:nvSpPr>
          <p:spPr>
            <a:xfrm>
              <a:off x="391691" y="465207"/>
              <a:ext cx="1942919" cy="41403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4. train.py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64">
              <a:extLst>
                <a:ext uri="{FF2B5EF4-FFF2-40B4-BE49-F238E27FC236}">
                  <a16:creationId xmlns:a16="http://schemas.microsoft.com/office/drawing/2014/main" id="{4585BE03-833B-42BB-A268-5E190BE9BB05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75F50E50-7AA0-407C-AC32-803132F616CF}"/>
                </a:ext>
              </a:extLst>
            </p:cNvPr>
            <p:cNvSpPr/>
            <p:nvPr/>
          </p:nvSpPr>
          <p:spPr>
            <a:xfrm>
              <a:off x="987079" y="1031641"/>
              <a:ext cx="3340426" cy="402590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dataset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66">
              <a:extLst>
                <a:ext uri="{FF2B5EF4-FFF2-40B4-BE49-F238E27FC236}">
                  <a16:creationId xmlns:a16="http://schemas.microsoft.com/office/drawing/2014/main" id="{15524B62-D168-4D77-A59B-9C4FFFED6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91" y="894912"/>
              <a:ext cx="3263" cy="9034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73">
              <a:extLst>
                <a:ext uri="{FF2B5EF4-FFF2-40B4-BE49-F238E27FC236}">
                  <a16:creationId xmlns:a16="http://schemas.microsoft.com/office/drawing/2014/main" id="{E404A8F0-1781-44CA-8EAC-71951280864B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5" name="Straight Connector 74">
                <a:extLst>
                  <a:ext uri="{FF2B5EF4-FFF2-40B4-BE49-F238E27FC236}">
                    <a16:creationId xmlns:a16="http://schemas.microsoft.com/office/drawing/2014/main" id="{5D3BD71A-8251-4405-B07A-670E827A6D54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75">
                <a:extLst>
                  <a:ext uri="{FF2B5EF4-FFF2-40B4-BE49-F238E27FC236}">
                    <a16:creationId xmlns:a16="http://schemas.microsoft.com/office/drawing/2014/main" id="{D7265C51-7B7F-4A3B-9FEA-A76316FF33E4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" name="Group 76">
              <a:extLst>
                <a:ext uri="{FF2B5EF4-FFF2-40B4-BE49-F238E27FC236}">
                  <a16:creationId xmlns:a16="http://schemas.microsoft.com/office/drawing/2014/main" id="{BABC621A-47B0-4135-ACEA-0E61CDD91371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3" name="Straight Connector 77">
                <a:extLst>
                  <a:ext uri="{FF2B5EF4-FFF2-40B4-BE49-F238E27FC236}">
                    <a16:creationId xmlns:a16="http://schemas.microsoft.com/office/drawing/2014/main" id="{C0E45248-B4F5-4ECF-9194-A72BB7EBEFCF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78">
                <a:extLst>
                  <a:ext uri="{FF2B5EF4-FFF2-40B4-BE49-F238E27FC236}">
                    <a16:creationId xmlns:a16="http://schemas.microsoft.com/office/drawing/2014/main" id="{032E5B21-3FE2-49C1-936E-62C23D6C0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D6F784-8457-4A6B-ACDE-A8DE16205BBE}"/>
              </a:ext>
            </a:extLst>
          </p:cNvPr>
          <p:cNvGrpSpPr/>
          <p:nvPr/>
        </p:nvGrpSpPr>
        <p:grpSpPr>
          <a:xfrm>
            <a:off x="651155" y="485482"/>
            <a:ext cx="3363580" cy="808157"/>
            <a:chOff x="389117" y="429995"/>
            <a:chExt cx="2975795" cy="948766"/>
          </a:xfrm>
        </p:grpSpPr>
        <p:sp>
          <p:nvSpPr>
            <p:cNvPr id="74" name="Rectangle 63">
              <a:extLst>
                <a:ext uri="{FF2B5EF4-FFF2-40B4-BE49-F238E27FC236}">
                  <a16:creationId xmlns:a16="http://schemas.microsoft.com/office/drawing/2014/main" id="{0B5867FB-2D8D-4ED4-B965-C5CCB198CF54}"/>
                </a:ext>
              </a:extLst>
            </p:cNvPr>
            <p:cNvSpPr/>
            <p:nvPr/>
          </p:nvSpPr>
          <p:spPr>
            <a:xfrm>
              <a:off x="393376" y="443413"/>
              <a:ext cx="1942919" cy="442143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1. dataset.py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65">
              <a:extLst>
                <a:ext uri="{FF2B5EF4-FFF2-40B4-BE49-F238E27FC236}">
                  <a16:creationId xmlns:a16="http://schemas.microsoft.com/office/drawing/2014/main" id="{61A76454-4427-4645-8BA5-4EF635DADBDB}"/>
                </a:ext>
              </a:extLst>
            </p:cNvPr>
            <p:cNvSpPr/>
            <p:nvPr/>
          </p:nvSpPr>
          <p:spPr>
            <a:xfrm>
              <a:off x="953361" y="989984"/>
              <a:ext cx="2411551" cy="388777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class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E36209"/>
                  </a:solidFill>
                  <a:effectLst/>
                  <a:latin typeface="SFMono-Regular"/>
                </a:rPr>
                <a:t>SpeechDataset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</a:t>
              </a:r>
              <a:r>
                <a:rPr lang="en-US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Dataset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66">
              <a:extLst>
                <a:ext uri="{FF2B5EF4-FFF2-40B4-BE49-F238E27FC236}">
                  <a16:creationId xmlns:a16="http://schemas.microsoft.com/office/drawing/2014/main" id="{9E17CEC2-D3FC-4558-8E06-1CBE5BE3E52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17" y="429995"/>
              <a:ext cx="5943" cy="7893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3">
              <a:extLst>
                <a:ext uri="{FF2B5EF4-FFF2-40B4-BE49-F238E27FC236}">
                  <a16:creationId xmlns:a16="http://schemas.microsoft.com/office/drawing/2014/main" id="{25B7E982-A755-4232-8645-22CA792118E0}"/>
                </a:ext>
              </a:extLst>
            </p:cNvPr>
            <p:cNvGrpSpPr/>
            <p:nvPr/>
          </p:nvGrpSpPr>
          <p:grpSpPr>
            <a:xfrm>
              <a:off x="393267" y="1159921"/>
              <a:ext cx="611985" cy="79632"/>
              <a:chOff x="7192241" y="3647301"/>
              <a:chExt cx="787255" cy="133854"/>
            </a:xfrm>
          </p:grpSpPr>
          <p:cxnSp>
            <p:nvCxnSpPr>
              <p:cNvPr id="86" name="Straight Connector 74">
                <a:extLst>
                  <a:ext uri="{FF2B5EF4-FFF2-40B4-BE49-F238E27FC236}">
                    <a16:creationId xmlns:a16="http://schemas.microsoft.com/office/drawing/2014/main" id="{F086516F-A725-4F88-9C6A-1381B5F89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241" y="3709147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75">
                <a:extLst>
                  <a:ext uri="{FF2B5EF4-FFF2-40B4-BE49-F238E27FC236}">
                    <a16:creationId xmlns:a16="http://schemas.microsoft.com/office/drawing/2014/main" id="{6B5DDEAC-8F68-4A59-B904-BD4E179F2937}"/>
                  </a:ext>
                </a:extLst>
              </p:cNvPr>
              <p:cNvSpPr/>
              <p:nvPr/>
            </p:nvSpPr>
            <p:spPr>
              <a:xfrm>
                <a:off x="7845642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A066237F-419F-42CD-A6D2-02634BF43F5C}"/>
              </a:ext>
            </a:extLst>
          </p:cNvPr>
          <p:cNvGrpSpPr/>
          <p:nvPr/>
        </p:nvGrpSpPr>
        <p:grpSpPr>
          <a:xfrm>
            <a:off x="4712887" y="4334646"/>
            <a:ext cx="3974401" cy="1420298"/>
            <a:chOff x="394954" y="348653"/>
            <a:chExt cx="3554767" cy="1641175"/>
          </a:xfrm>
        </p:grpSpPr>
        <p:sp>
          <p:nvSpPr>
            <p:cNvPr id="101" name="Rectangle 63">
              <a:extLst>
                <a:ext uri="{FF2B5EF4-FFF2-40B4-BE49-F238E27FC236}">
                  <a16:creationId xmlns:a16="http://schemas.microsoft.com/office/drawing/2014/main" id="{B0654DED-7A92-4B61-8867-4A37BA90DB12}"/>
                </a:ext>
              </a:extLst>
            </p:cNvPr>
            <p:cNvSpPr/>
            <p:nvPr/>
          </p:nvSpPr>
          <p:spPr>
            <a:xfrm>
              <a:off x="400122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5. Convert.py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E9927DFE-2A4E-4887-BAE7-6F1596D59D71}"/>
                </a:ext>
              </a:extLst>
            </p:cNvPr>
            <p:cNvSpPr/>
            <p:nvPr/>
          </p:nvSpPr>
          <p:spPr>
            <a:xfrm>
              <a:off x="987079" y="1618427"/>
              <a:ext cx="2962636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preprocess </a:t>
              </a:r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preemphasis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65">
              <a:extLst>
                <a:ext uri="{FF2B5EF4-FFF2-40B4-BE49-F238E27FC236}">
                  <a16:creationId xmlns:a16="http://schemas.microsoft.com/office/drawing/2014/main" id="{AEF32EA2-1E3E-4216-AF1E-24F2A4483742}"/>
                </a:ext>
              </a:extLst>
            </p:cNvPr>
            <p:cNvSpPr/>
            <p:nvPr/>
          </p:nvSpPr>
          <p:spPr>
            <a:xfrm>
              <a:off x="987079" y="1031641"/>
              <a:ext cx="2962642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from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model </a:t>
              </a:r>
              <a:r>
                <a:rPr lang="de-DE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import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Encoder</a:t>
              </a:r>
              <a:r>
                <a:rPr lang="de-DE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, </a:t>
              </a:r>
              <a:r>
                <a:rPr lang="de-DE" altLang="ko-KR" sz="1600" b="0" i="0" dirty="0">
                  <a:solidFill>
                    <a:srgbClr val="E36209"/>
                  </a:solidFill>
                  <a:effectLst/>
                  <a:latin typeface="SFMono-Regular"/>
                </a:rPr>
                <a:t>Decoder</a:t>
              </a:r>
            </a:p>
          </p:txBody>
        </p:sp>
        <p:cxnSp>
          <p:nvCxnSpPr>
            <p:cNvPr id="104" name="Straight Connector 66">
              <a:extLst>
                <a:ext uri="{FF2B5EF4-FFF2-40B4-BE49-F238E27FC236}">
                  <a16:creationId xmlns:a16="http://schemas.microsoft.com/office/drawing/2014/main" id="{354537E8-46A0-40BD-895D-ECA20EEF745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65" y="894912"/>
              <a:ext cx="0" cy="902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73">
              <a:extLst>
                <a:ext uri="{FF2B5EF4-FFF2-40B4-BE49-F238E27FC236}">
                  <a16:creationId xmlns:a16="http://schemas.microsoft.com/office/drawing/2014/main" id="{1CF4348F-3A2C-4FEC-A1F6-4E4ACC349A24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13" name="Straight Connector 74">
                <a:extLst>
                  <a:ext uri="{FF2B5EF4-FFF2-40B4-BE49-F238E27FC236}">
                    <a16:creationId xmlns:a16="http://schemas.microsoft.com/office/drawing/2014/main" id="{48C503E4-0F84-4C2E-A4F4-AC3D9A6CDB89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75">
                <a:extLst>
                  <a:ext uri="{FF2B5EF4-FFF2-40B4-BE49-F238E27FC236}">
                    <a16:creationId xmlns:a16="http://schemas.microsoft.com/office/drawing/2014/main" id="{0CE0157B-723C-4615-99AB-7EB32B803A77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8" name="Group 76">
              <a:extLst>
                <a:ext uri="{FF2B5EF4-FFF2-40B4-BE49-F238E27FC236}">
                  <a16:creationId xmlns:a16="http://schemas.microsoft.com/office/drawing/2014/main" id="{B3779E0A-ED08-493A-98FA-4B9AAD0F2DFB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11" name="Straight Connector 77">
                <a:extLst>
                  <a:ext uri="{FF2B5EF4-FFF2-40B4-BE49-F238E27FC236}">
                    <a16:creationId xmlns:a16="http://schemas.microsoft.com/office/drawing/2014/main" id="{7D2F1EB2-C831-4467-9BD1-D11E5A91336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78">
                <a:extLst>
                  <a:ext uri="{FF2B5EF4-FFF2-40B4-BE49-F238E27FC236}">
                    <a16:creationId xmlns:a16="http://schemas.microsoft.com/office/drawing/2014/main" id="{4A9B30FE-BF7B-4E2A-8C79-39504587EC4B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1F8F99A-6910-42F0-881E-84E0B4BF9409}"/>
              </a:ext>
            </a:extLst>
          </p:cNvPr>
          <p:cNvGrpSpPr/>
          <p:nvPr/>
        </p:nvGrpSpPr>
        <p:grpSpPr>
          <a:xfrm>
            <a:off x="4014735" y="964983"/>
            <a:ext cx="3646122" cy="1420298"/>
            <a:chOff x="391691" y="348653"/>
            <a:chExt cx="3935814" cy="1641175"/>
          </a:xfrm>
        </p:grpSpPr>
        <p:sp>
          <p:nvSpPr>
            <p:cNvPr id="149" name="Rectangle 63">
              <a:extLst>
                <a:ext uri="{FF2B5EF4-FFF2-40B4-BE49-F238E27FC236}">
                  <a16:creationId xmlns:a16="http://schemas.microsoft.com/office/drawing/2014/main" id="{B8B44773-F35B-4AA2-A823-C79EC4DCE601}"/>
                </a:ext>
              </a:extLst>
            </p:cNvPr>
            <p:cNvSpPr/>
            <p:nvPr/>
          </p:nvSpPr>
          <p:spPr>
            <a:xfrm>
              <a:off x="391691" y="348653"/>
              <a:ext cx="1942919" cy="546259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2. Preprocess.py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9CAE13D9-DAE6-4BAB-9BE9-99A8599C429B}"/>
                </a:ext>
              </a:extLst>
            </p:cNvPr>
            <p:cNvSpPr/>
            <p:nvPr/>
          </p:nvSpPr>
          <p:spPr>
            <a:xfrm>
              <a:off x="987079" y="1618427"/>
              <a:ext cx="3340420" cy="37140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s-ES" altLang="ko-KR" sz="1600" b="0" i="0" dirty="0">
                  <a:solidFill>
                    <a:srgbClr val="6F42C1"/>
                  </a:solidFill>
                  <a:effectLst/>
                  <a:latin typeface="SFMono-Regular"/>
                </a:rPr>
                <a:t>mulaw_decode</a:t>
              </a:r>
              <a:r>
                <a:rPr lang="es-E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(y, mu):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65">
              <a:extLst>
                <a:ext uri="{FF2B5EF4-FFF2-40B4-BE49-F238E27FC236}">
                  <a16:creationId xmlns:a16="http://schemas.microsoft.com/office/drawing/2014/main" id="{2163C4F1-D9BF-4586-B177-2BAFADA88E0C}"/>
                </a:ext>
              </a:extLst>
            </p:cNvPr>
            <p:cNvSpPr/>
            <p:nvPr/>
          </p:nvSpPr>
          <p:spPr>
            <a:xfrm>
              <a:off x="987079" y="1031641"/>
              <a:ext cx="3340426" cy="4025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i="0" dirty="0">
                  <a:solidFill>
                    <a:srgbClr val="D73A49"/>
                  </a:solidFill>
                  <a:effectLst/>
                  <a:latin typeface="SFMono-Regular"/>
                </a:rPr>
                <a:t>def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 </a:t>
              </a:r>
              <a:r>
                <a:rPr lang="en-US" altLang="ko-KR" sz="1600" b="0" i="0" dirty="0" err="1">
                  <a:solidFill>
                    <a:srgbClr val="6F42C1"/>
                  </a:solidFill>
                  <a:effectLst/>
                  <a:latin typeface="SFMono-Regular"/>
                </a:rPr>
                <a:t>preemphasis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(x, </a:t>
              </a:r>
              <a:r>
                <a:rPr lang="en-US" altLang="ko-KR" sz="1600" b="0" i="0" dirty="0" err="1">
                  <a:solidFill>
                    <a:srgbClr val="24292E"/>
                  </a:solidFill>
                  <a:effectLst/>
                  <a:latin typeface="SFMono-Regular"/>
                </a:rPr>
                <a:t>preemph</a:t>
              </a:r>
              <a:r>
                <a:rPr lang="en-US" altLang="ko-KR" sz="1600" b="0" i="0" dirty="0">
                  <a:solidFill>
                    <a:srgbClr val="24292E"/>
                  </a:solidFill>
                  <a:effectLst/>
                  <a:latin typeface="SFMono-Regular"/>
                </a:rPr>
                <a:t>):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66">
              <a:extLst>
                <a:ext uri="{FF2B5EF4-FFF2-40B4-BE49-F238E27FC236}">
                  <a16:creationId xmlns:a16="http://schemas.microsoft.com/office/drawing/2014/main" id="{995850AA-B593-4532-AF2E-4BE99ACF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77" y="900782"/>
              <a:ext cx="0" cy="895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73">
              <a:extLst>
                <a:ext uri="{FF2B5EF4-FFF2-40B4-BE49-F238E27FC236}">
                  <a16:creationId xmlns:a16="http://schemas.microsoft.com/office/drawing/2014/main" id="{B776819E-CFFF-4E20-BD9E-8000D3AE9573}"/>
                </a:ext>
              </a:extLst>
            </p:cNvPr>
            <p:cNvGrpSpPr/>
            <p:nvPr/>
          </p:nvGrpSpPr>
          <p:grpSpPr>
            <a:xfrm>
              <a:off x="394954" y="1159921"/>
              <a:ext cx="610304" cy="79632"/>
              <a:chOff x="7194409" y="3647301"/>
              <a:chExt cx="785092" cy="133854"/>
            </a:xfrm>
          </p:grpSpPr>
          <p:cxnSp>
            <p:nvCxnSpPr>
              <p:cNvPr id="161" name="Straight Connector 74">
                <a:extLst>
                  <a:ext uri="{FF2B5EF4-FFF2-40B4-BE49-F238E27FC236}">
                    <a16:creationId xmlns:a16="http://schemas.microsoft.com/office/drawing/2014/main" id="{54EEBF4A-C5B4-496B-8FBE-AF623AA2B5A0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75">
                <a:extLst>
                  <a:ext uri="{FF2B5EF4-FFF2-40B4-BE49-F238E27FC236}">
                    <a16:creationId xmlns:a16="http://schemas.microsoft.com/office/drawing/2014/main" id="{6EF4B363-DAEA-442B-9925-752C11AC644C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56" name="Group 76">
              <a:extLst>
                <a:ext uri="{FF2B5EF4-FFF2-40B4-BE49-F238E27FC236}">
                  <a16:creationId xmlns:a16="http://schemas.microsoft.com/office/drawing/2014/main" id="{90501534-211C-46FF-A2FC-C912D722B3B2}"/>
                </a:ext>
              </a:extLst>
            </p:cNvPr>
            <p:cNvGrpSpPr/>
            <p:nvPr/>
          </p:nvGrpSpPr>
          <p:grpSpPr>
            <a:xfrm>
              <a:off x="394954" y="1739842"/>
              <a:ext cx="610304" cy="79632"/>
              <a:chOff x="7194409" y="3647301"/>
              <a:chExt cx="785092" cy="133854"/>
            </a:xfrm>
          </p:grpSpPr>
          <p:cxnSp>
            <p:nvCxnSpPr>
              <p:cNvPr id="159" name="Straight Connector 77">
                <a:extLst>
                  <a:ext uri="{FF2B5EF4-FFF2-40B4-BE49-F238E27FC236}">
                    <a16:creationId xmlns:a16="http://schemas.microsoft.com/office/drawing/2014/main" id="{84848154-92F9-49C4-A662-AB896C0E53A2}"/>
                  </a:ext>
                </a:extLst>
              </p:cNvPr>
              <p:cNvCxnSpPr/>
              <p:nvPr/>
            </p:nvCxnSpPr>
            <p:spPr>
              <a:xfrm>
                <a:off x="7194409" y="3712905"/>
                <a:ext cx="696222" cy="26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78">
                <a:extLst>
                  <a:ext uri="{FF2B5EF4-FFF2-40B4-BE49-F238E27FC236}">
                    <a16:creationId xmlns:a16="http://schemas.microsoft.com/office/drawing/2014/main" id="{F889DA0B-A301-43D1-BFE8-884DA3542B78}"/>
                  </a:ext>
                </a:extLst>
              </p:cNvPr>
              <p:cNvSpPr/>
              <p:nvPr/>
            </p:nvSpPr>
            <p:spPr>
              <a:xfrm>
                <a:off x="7845647" y="3647301"/>
                <a:ext cx="133854" cy="1338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183" name="Rectangle 1">
            <a:extLst>
              <a:ext uri="{FF2B5EF4-FFF2-40B4-BE49-F238E27FC236}">
                <a16:creationId xmlns:a16="http://schemas.microsoft.com/office/drawing/2014/main" id="{2BAB54DD-6665-4ADF-99EE-96EA48D7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376" y="25608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DA8AEE-4A9E-4304-987B-EA845DD590CF}"/>
              </a:ext>
            </a:extLst>
          </p:cNvPr>
          <p:cNvGrpSpPr/>
          <p:nvPr/>
        </p:nvGrpSpPr>
        <p:grpSpPr>
          <a:xfrm>
            <a:off x="7660851" y="1543209"/>
            <a:ext cx="4480708" cy="2000801"/>
            <a:chOff x="7077553" y="432743"/>
            <a:chExt cx="4480708" cy="200080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AA8F53E-12EE-4044-8B9D-3E928453159F}"/>
                </a:ext>
              </a:extLst>
            </p:cNvPr>
            <p:cNvGrpSpPr/>
            <p:nvPr/>
          </p:nvGrpSpPr>
          <p:grpSpPr>
            <a:xfrm>
              <a:off x="7077553" y="432743"/>
              <a:ext cx="4480708" cy="2000801"/>
              <a:chOff x="391691" y="504854"/>
              <a:chExt cx="4480708" cy="2051131"/>
            </a:xfrm>
          </p:grpSpPr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FEA650C5-76B7-4A5A-B7C5-AB2FF774F52F}"/>
                  </a:ext>
                </a:extLst>
              </p:cNvPr>
              <p:cNvSpPr/>
              <p:nvPr/>
            </p:nvSpPr>
            <p:spPr>
              <a:xfrm>
                <a:off x="391691" y="504854"/>
                <a:ext cx="1942919" cy="370730"/>
              </a:xfrm>
              <a:prstGeom prst="rect">
                <a:avLst/>
              </a:prstGeom>
              <a:solidFill>
                <a:schemeClr val="accent2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3. Model.py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226B1E7F-779E-4782-A424-8BD3E39548A5}"/>
                  </a:ext>
                </a:extLst>
              </p:cNvPr>
              <p:cNvSpPr/>
              <p:nvPr/>
            </p:nvSpPr>
            <p:spPr>
              <a:xfrm>
                <a:off x="987079" y="1618427"/>
                <a:ext cx="2423874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Decoder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6619C2A8-8644-4BB3-9398-409CE69FA7A4}"/>
                  </a:ext>
                </a:extLst>
              </p:cNvPr>
              <p:cNvSpPr/>
              <p:nvPr/>
            </p:nvSpPr>
            <p:spPr>
              <a:xfrm>
                <a:off x="987079" y="1031641"/>
                <a:ext cx="2423874" cy="402590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0" i="0" dirty="0">
                    <a:solidFill>
                      <a:srgbClr val="D73A49"/>
                    </a:solidFill>
                    <a:effectLst/>
                    <a:latin typeface="SFMono-Regular"/>
                  </a:rPr>
                  <a:t>class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 </a:t>
                </a:r>
                <a:r>
                  <a:rPr lang="en-US" altLang="ko-KR" sz="1600" b="0" i="0" dirty="0">
                    <a:solidFill>
                      <a:srgbClr val="E36209"/>
                    </a:solidFill>
                    <a:effectLst/>
                    <a:latin typeface="SFMono-Regular"/>
                  </a:rPr>
                  <a:t>Encoder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(</a:t>
                </a:r>
                <a:r>
                  <a:rPr lang="en-US" altLang="ko-KR" sz="1600" b="0" i="0" dirty="0" err="1">
                    <a:solidFill>
                      <a:srgbClr val="24292E"/>
                    </a:solidFill>
                    <a:effectLst/>
                    <a:latin typeface="SFMono-Regular"/>
                  </a:rPr>
                  <a:t>nn.</a:t>
                </a:r>
                <a:r>
                  <a:rPr lang="en-US" altLang="ko-KR" sz="1600" b="0" i="0" dirty="0" err="1">
                    <a:solidFill>
                      <a:srgbClr val="E36209"/>
                    </a:solidFill>
                    <a:effectLst/>
                    <a:latin typeface="SFMono-Regular"/>
                  </a:rPr>
                  <a:t>Module</a:t>
                </a:r>
                <a:r>
                  <a:rPr lang="en-US" altLang="ko-KR" sz="1600" b="0" i="0" dirty="0">
                    <a:solidFill>
                      <a:srgbClr val="24292E"/>
                    </a:solidFill>
                    <a:effectLst/>
                    <a:latin typeface="SFMono-Regular"/>
                  </a:rPr>
                  <a:t>):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66">
                <a:extLst>
                  <a:ext uri="{FF2B5EF4-FFF2-40B4-BE49-F238E27FC236}">
                    <a16:creationId xmlns:a16="http://schemas.microsoft.com/office/drawing/2014/main" id="{4E5EE67D-7CC2-45D8-81EF-BDCC4138D2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957" y="894912"/>
                <a:ext cx="1" cy="1481129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68">
                <a:extLst>
                  <a:ext uri="{FF2B5EF4-FFF2-40B4-BE49-F238E27FC236}">
                    <a16:creationId xmlns:a16="http://schemas.microsoft.com/office/drawing/2014/main" id="{B0BF7C63-5EAC-403D-9ABD-977FAA440C7F}"/>
                  </a:ext>
                </a:extLst>
              </p:cNvPr>
              <p:cNvCxnSpPr/>
              <p:nvPr/>
            </p:nvCxnSpPr>
            <p:spPr>
              <a:xfrm>
                <a:off x="394953" y="2358578"/>
                <a:ext cx="541219" cy="1574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74">
                <a:extLst>
                  <a:ext uri="{FF2B5EF4-FFF2-40B4-BE49-F238E27FC236}">
                    <a16:creationId xmlns:a16="http://schemas.microsoft.com/office/drawing/2014/main" id="{23AB9282-B7E7-473D-8457-B1F83F522442}"/>
                  </a:ext>
                </a:extLst>
              </p:cNvPr>
              <p:cNvCxnSpPr/>
              <p:nvPr/>
            </p:nvCxnSpPr>
            <p:spPr>
              <a:xfrm>
                <a:off x="394954" y="1198949"/>
                <a:ext cx="541219" cy="1575"/>
              </a:xfrm>
              <a:prstGeom prst="line">
                <a:avLst/>
              </a:prstGeom>
              <a:solidFill>
                <a:srgbClr val="104A56"/>
              </a:solidFill>
              <a:ln w="38100">
                <a:solidFill>
                  <a:srgbClr val="104A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76">
                <a:extLst>
                  <a:ext uri="{FF2B5EF4-FFF2-40B4-BE49-F238E27FC236}">
                    <a16:creationId xmlns:a16="http://schemas.microsoft.com/office/drawing/2014/main" id="{41E62D1D-7934-4E6F-B814-F515382CE652}"/>
                  </a:ext>
                </a:extLst>
              </p:cNvPr>
              <p:cNvGrpSpPr/>
              <p:nvPr/>
            </p:nvGrpSpPr>
            <p:grpSpPr>
              <a:xfrm>
                <a:off x="394954" y="1739842"/>
                <a:ext cx="610304" cy="79632"/>
                <a:chOff x="7194409" y="3647301"/>
                <a:chExt cx="785092" cy="133854"/>
              </a:xfrm>
            </p:grpSpPr>
            <p:cxnSp>
              <p:nvCxnSpPr>
                <p:cNvPr id="65" name="Straight Connector 77">
                  <a:extLst>
                    <a:ext uri="{FF2B5EF4-FFF2-40B4-BE49-F238E27FC236}">
                      <a16:creationId xmlns:a16="http://schemas.microsoft.com/office/drawing/2014/main" id="{5F72B035-38FF-4D5D-8511-4CCE15D23294}"/>
                    </a:ext>
                  </a:extLst>
                </p:cNvPr>
                <p:cNvCxnSpPr/>
                <p:nvPr/>
              </p:nvCxnSpPr>
              <p:spPr>
                <a:xfrm>
                  <a:off x="7194409" y="3712905"/>
                  <a:ext cx="696222" cy="2646"/>
                </a:xfrm>
                <a:prstGeom prst="lin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78">
                  <a:extLst>
                    <a:ext uri="{FF2B5EF4-FFF2-40B4-BE49-F238E27FC236}">
                      <a16:creationId xmlns:a16="http://schemas.microsoft.com/office/drawing/2014/main" id="{BECB2989-AA1F-4FBC-B76E-F7EBFE0F080D}"/>
                    </a:ext>
                  </a:extLst>
                </p:cNvPr>
                <p:cNvSpPr/>
                <p:nvPr/>
              </p:nvSpPr>
              <p:spPr>
                <a:xfrm>
                  <a:off x="7845647" y="3647301"/>
                  <a:ext cx="133854" cy="133854"/>
                </a:xfrm>
                <a:prstGeom prst="ellipse">
                  <a:avLst/>
                </a:prstGeom>
                <a:solidFill>
                  <a:srgbClr val="104A56"/>
                </a:solidFill>
                <a:ln w="38100">
                  <a:solidFill>
                    <a:srgbClr val="104A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63" name="Rectangle 79">
                <a:extLst>
                  <a:ext uri="{FF2B5EF4-FFF2-40B4-BE49-F238E27FC236}">
                    <a16:creationId xmlns:a16="http://schemas.microsoft.com/office/drawing/2014/main" id="{B21C4F6C-0FBD-446F-8752-FF032058F8D1}"/>
                  </a:ext>
                </a:extLst>
              </p:cNvPr>
              <p:cNvSpPr/>
              <p:nvPr/>
            </p:nvSpPr>
            <p:spPr>
              <a:xfrm>
                <a:off x="987079" y="2184584"/>
                <a:ext cx="3885320" cy="371401"/>
              </a:xfrm>
              <a:prstGeom prst="rect">
                <a:avLst/>
              </a:prstGeom>
              <a:solidFill>
                <a:srgbClr val="91BEB1"/>
              </a:solidFill>
              <a:ln w="38100" cap="sq">
                <a:solidFill>
                  <a:srgbClr val="104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DF616D"/>
                    </a:solidFill>
                  </a:rPr>
                  <a:t>from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preprocess </a:t>
                </a:r>
                <a:r>
                  <a:rPr lang="en-US" altLang="ko-KR" sz="1600" dirty="0">
                    <a:solidFill>
                      <a:srgbClr val="DF616D"/>
                    </a:solidFill>
                  </a:rPr>
                  <a:t>import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mulaw_decode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1" name="Oval 78">
              <a:extLst>
                <a:ext uri="{FF2B5EF4-FFF2-40B4-BE49-F238E27FC236}">
                  <a16:creationId xmlns:a16="http://schemas.microsoft.com/office/drawing/2014/main" id="{BF5CBDA2-61E5-434D-8BDB-AA03A696AC52}"/>
                </a:ext>
              </a:extLst>
            </p:cNvPr>
            <p:cNvSpPr/>
            <p:nvPr/>
          </p:nvSpPr>
          <p:spPr>
            <a:xfrm>
              <a:off x="7595461" y="2199574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3" name="Oval 78">
              <a:extLst>
                <a:ext uri="{FF2B5EF4-FFF2-40B4-BE49-F238E27FC236}">
                  <a16:creationId xmlns:a16="http://schemas.microsoft.com/office/drawing/2014/main" id="{62A4CDE0-67A2-4F79-90EE-4D41718BD9E9}"/>
                </a:ext>
              </a:extLst>
            </p:cNvPr>
            <p:cNvSpPr/>
            <p:nvPr/>
          </p:nvSpPr>
          <p:spPr>
            <a:xfrm>
              <a:off x="7570889" y="1062710"/>
              <a:ext cx="104054" cy="77678"/>
            </a:xfrm>
            <a:prstGeom prst="ellipse">
              <a:avLst/>
            </a:prstGeom>
            <a:solidFill>
              <a:srgbClr val="104A56"/>
            </a:solidFill>
            <a:ln w="38100">
              <a:solidFill>
                <a:srgbClr val="104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Arc 47">
            <a:extLst>
              <a:ext uri="{FF2B5EF4-FFF2-40B4-BE49-F238E27FC236}">
                <a16:creationId xmlns:a16="http://schemas.microsoft.com/office/drawing/2014/main" id="{A277A745-E83E-4184-A327-0BC85A0FCE21}"/>
              </a:ext>
            </a:extLst>
          </p:cNvPr>
          <p:cNvSpPr/>
          <p:nvPr/>
        </p:nvSpPr>
        <p:spPr>
          <a:xfrm rot="11333339" flipH="1">
            <a:off x="1797490" y="533345"/>
            <a:ext cx="1231290" cy="6351321"/>
          </a:xfrm>
          <a:prstGeom prst="arc">
            <a:avLst>
              <a:gd name="adj1" fmla="val 19105682"/>
              <a:gd name="adj2" fmla="val 4879449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c 47">
            <a:extLst>
              <a:ext uri="{FF2B5EF4-FFF2-40B4-BE49-F238E27FC236}">
                <a16:creationId xmlns:a16="http://schemas.microsoft.com/office/drawing/2014/main" id="{780FDBE7-95FE-4799-AC0A-C2A50A98CAD9}"/>
              </a:ext>
            </a:extLst>
          </p:cNvPr>
          <p:cNvSpPr/>
          <p:nvPr/>
        </p:nvSpPr>
        <p:spPr>
          <a:xfrm rot="7849024" flipH="1">
            <a:off x="5276289" y="1139912"/>
            <a:ext cx="3119451" cy="6197520"/>
          </a:xfrm>
          <a:prstGeom prst="arc">
            <a:avLst>
              <a:gd name="adj1" fmla="val 20715970"/>
              <a:gd name="adj2" fmla="val 4036295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Arc 47">
            <a:extLst>
              <a:ext uri="{FF2B5EF4-FFF2-40B4-BE49-F238E27FC236}">
                <a16:creationId xmlns:a16="http://schemas.microsoft.com/office/drawing/2014/main" id="{355600F2-662B-48A9-9372-FE1C65631589}"/>
              </a:ext>
            </a:extLst>
          </p:cNvPr>
          <p:cNvSpPr/>
          <p:nvPr/>
        </p:nvSpPr>
        <p:spPr>
          <a:xfrm rot="11333339" flipH="1">
            <a:off x="4305830" y="1545113"/>
            <a:ext cx="1006136" cy="6351321"/>
          </a:xfrm>
          <a:prstGeom prst="arc">
            <a:avLst>
              <a:gd name="adj1" fmla="val 18360055"/>
              <a:gd name="adj2" fmla="val 4916206"/>
            </a:avLst>
          </a:prstGeom>
          <a:ln w="76200" cap="rnd">
            <a:solidFill>
              <a:srgbClr val="104A56"/>
            </a:solidFill>
            <a:prstDash val="sysDot"/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3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5">
            <a:extLst>
              <a:ext uri="{FF2B5EF4-FFF2-40B4-BE49-F238E27FC236}">
                <a16:creationId xmlns:a16="http://schemas.microsoft.com/office/drawing/2014/main" id="{37897258-A005-47CA-966E-89CD3C80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4754" y="0"/>
            <a:ext cx="12569929" cy="6858000"/>
          </a:xfrm>
          <a:prstGeom prst="rect">
            <a:avLst/>
          </a:prstGeom>
          <a:solidFill>
            <a:srgbClr val="D7DD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42C98801-3B97-44B4-B8D7-26BD484D0619}"/>
              </a:ext>
            </a:extLst>
          </p:cNvPr>
          <p:cNvSpPr>
            <a:spLocks/>
          </p:cNvSpPr>
          <p:nvPr/>
        </p:nvSpPr>
        <p:spPr bwMode="auto">
          <a:xfrm flipV="1">
            <a:off x="230906" y="5623155"/>
            <a:ext cx="10863426" cy="51216"/>
          </a:xfrm>
          <a:custGeom>
            <a:avLst/>
            <a:gdLst>
              <a:gd name="T0" fmla="*/ 0 w 5998"/>
              <a:gd name="T1" fmla="*/ 0 h 74"/>
              <a:gd name="T2" fmla="*/ 5998 w 5998"/>
              <a:gd name="T3" fmla="*/ 0 h 74"/>
              <a:gd name="T4" fmla="*/ 5998 w 5998"/>
              <a:gd name="T5" fmla="*/ 74 h 74"/>
              <a:gd name="T6" fmla="*/ 0 w 5998"/>
              <a:gd name="T7" fmla="*/ 74 h 74"/>
              <a:gd name="T8" fmla="*/ 0 w 5998"/>
              <a:gd name="T9" fmla="*/ 0 h 74"/>
              <a:gd name="T10" fmla="*/ 0 w 5998"/>
              <a:gd name="T1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98" h="74">
                <a:moveTo>
                  <a:pt x="0" y="0"/>
                </a:moveTo>
                <a:lnTo>
                  <a:pt x="5998" y="0"/>
                </a:lnTo>
                <a:lnTo>
                  <a:pt x="5998" y="74"/>
                </a:lnTo>
                <a:lnTo>
                  <a:pt x="0" y="7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E7D2F90B-FA71-4718-A3AA-FAB3FEE7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" y="541448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75CEE707-E878-48EE-A063-CC4C787B5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56" y="5512912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7C00A624-18FA-41C3-B711-6B4E1DBA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43" y="5562125"/>
            <a:ext cx="195263" cy="196850"/>
          </a:xfrm>
          <a:prstGeom prst="ellipse">
            <a:avLst/>
          </a:pr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E6CCD3E5-2582-485C-AD02-8D4A0E20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259" y="541448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6518DA55-AF56-45D4-83E1-FFAF4459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684" y="5512912"/>
            <a:ext cx="282575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A8422C36-2398-4054-B6A2-95A1FAC4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309" y="5562125"/>
            <a:ext cx="187325" cy="196850"/>
          </a:xfrm>
          <a:prstGeom prst="ellipse">
            <a:avLst/>
          </a:pr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18">
            <a:extLst>
              <a:ext uri="{FF2B5EF4-FFF2-40B4-BE49-F238E27FC236}">
                <a16:creationId xmlns:a16="http://schemas.microsoft.com/office/drawing/2014/main" id="{10BFC0CF-05B3-47BF-A308-4160CC05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165" y="541448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19">
            <a:extLst>
              <a:ext uri="{FF2B5EF4-FFF2-40B4-BE49-F238E27FC236}">
                <a16:creationId xmlns:a16="http://schemas.microsoft.com/office/drawing/2014/main" id="{843E9C1F-67EE-461F-841A-C1014E682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590" y="5512912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20">
            <a:extLst>
              <a:ext uri="{FF2B5EF4-FFF2-40B4-BE49-F238E27FC236}">
                <a16:creationId xmlns:a16="http://schemas.microsoft.com/office/drawing/2014/main" id="{A7F99E22-59CE-4EFC-BBAE-8838859DC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803" y="5562125"/>
            <a:ext cx="195263" cy="196850"/>
          </a:xfrm>
          <a:prstGeom prst="ellipse">
            <a:avLst/>
          </a:pr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24">
            <a:extLst>
              <a:ext uri="{FF2B5EF4-FFF2-40B4-BE49-F238E27FC236}">
                <a16:creationId xmlns:a16="http://schemas.microsoft.com/office/drawing/2014/main" id="{9529C9E4-C85C-4D68-B0DD-C0D97958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099" y="5414487"/>
            <a:ext cx="490538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25">
            <a:extLst>
              <a:ext uri="{FF2B5EF4-FFF2-40B4-BE49-F238E27FC236}">
                <a16:creationId xmlns:a16="http://schemas.microsoft.com/office/drawing/2014/main" id="{84F54A9E-C511-4F6F-88F4-FE0CF242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524" y="5512912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26">
            <a:extLst>
              <a:ext uri="{FF2B5EF4-FFF2-40B4-BE49-F238E27FC236}">
                <a16:creationId xmlns:a16="http://schemas.microsoft.com/office/drawing/2014/main" id="{0CA35C6B-EEA3-41AF-8C5D-CE4077261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736" y="5562125"/>
            <a:ext cx="195263" cy="196850"/>
          </a:xfrm>
          <a:prstGeom prst="ellipse">
            <a:avLst/>
          </a:pr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1">
            <a:extLst>
              <a:ext uri="{FF2B5EF4-FFF2-40B4-BE49-F238E27FC236}">
                <a16:creationId xmlns:a16="http://schemas.microsoft.com/office/drawing/2014/main" id="{719FB346-43DC-49F0-B1EF-2777EE6B1ADA}"/>
              </a:ext>
            </a:extLst>
          </p:cNvPr>
          <p:cNvSpPr>
            <a:spLocks/>
          </p:cNvSpPr>
          <p:nvPr/>
        </p:nvSpPr>
        <p:spPr bwMode="auto">
          <a:xfrm>
            <a:off x="165772" y="2360965"/>
            <a:ext cx="2363834" cy="1042988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2">
            <a:extLst>
              <a:ext uri="{FF2B5EF4-FFF2-40B4-BE49-F238E27FC236}">
                <a16:creationId xmlns:a16="http://schemas.microsoft.com/office/drawing/2014/main" id="{94EEB2E2-881D-4865-A271-98439F849D9A}"/>
              </a:ext>
            </a:extLst>
          </p:cNvPr>
          <p:cNvSpPr>
            <a:spLocks/>
          </p:cNvSpPr>
          <p:nvPr/>
        </p:nvSpPr>
        <p:spPr bwMode="auto">
          <a:xfrm>
            <a:off x="5433328" y="2414112"/>
            <a:ext cx="2709863" cy="1042988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3">
            <a:extLst>
              <a:ext uri="{FF2B5EF4-FFF2-40B4-BE49-F238E27FC236}">
                <a16:creationId xmlns:a16="http://schemas.microsoft.com/office/drawing/2014/main" id="{BC826141-C633-409E-A800-FC402DAF1366}"/>
              </a:ext>
            </a:extLst>
          </p:cNvPr>
          <p:cNvSpPr>
            <a:spLocks/>
          </p:cNvSpPr>
          <p:nvPr/>
        </p:nvSpPr>
        <p:spPr bwMode="auto">
          <a:xfrm>
            <a:off x="2688309" y="3830162"/>
            <a:ext cx="2455533" cy="1042988"/>
          </a:xfrm>
          <a:custGeom>
            <a:avLst/>
            <a:gdLst>
              <a:gd name="T0" fmla="*/ 0 w 1708"/>
              <a:gd name="T1" fmla="*/ 657 h 657"/>
              <a:gd name="T2" fmla="*/ 1708 w 1708"/>
              <a:gd name="T3" fmla="*/ 657 h 657"/>
              <a:gd name="T4" fmla="*/ 1708 w 1708"/>
              <a:gd name="T5" fmla="*/ 0 h 657"/>
              <a:gd name="T6" fmla="*/ 0 w 1708"/>
              <a:gd name="T7" fmla="*/ 0 h 657"/>
              <a:gd name="T8" fmla="*/ 0 w 1708"/>
              <a:gd name="T9" fmla="*/ 657 h 657"/>
              <a:gd name="T10" fmla="*/ 0 w 1708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657">
                <a:moveTo>
                  <a:pt x="0" y="657"/>
                </a:moveTo>
                <a:lnTo>
                  <a:pt x="1708" y="657"/>
                </a:lnTo>
                <a:lnTo>
                  <a:pt x="1708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8" name="Freeform 34">
            <a:extLst>
              <a:ext uri="{FF2B5EF4-FFF2-40B4-BE49-F238E27FC236}">
                <a16:creationId xmlns:a16="http://schemas.microsoft.com/office/drawing/2014/main" id="{BF5DBB8B-4009-4CEA-94A8-F5E05C4FFF39}"/>
              </a:ext>
            </a:extLst>
          </p:cNvPr>
          <p:cNvSpPr>
            <a:spLocks/>
          </p:cNvSpPr>
          <p:nvPr/>
        </p:nvSpPr>
        <p:spPr bwMode="auto">
          <a:xfrm>
            <a:off x="5619065" y="3152300"/>
            <a:ext cx="58738" cy="2508250"/>
          </a:xfrm>
          <a:custGeom>
            <a:avLst/>
            <a:gdLst>
              <a:gd name="T0" fmla="*/ 37 w 37"/>
              <a:gd name="T1" fmla="*/ 1580 h 1580"/>
              <a:gd name="T2" fmla="*/ 0 w 37"/>
              <a:gd name="T3" fmla="*/ 1580 h 1580"/>
              <a:gd name="T4" fmla="*/ 0 w 37"/>
              <a:gd name="T5" fmla="*/ 0 h 1580"/>
              <a:gd name="T6" fmla="*/ 37 w 37"/>
              <a:gd name="T7" fmla="*/ 0 h 1580"/>
              <a:gd name="T8" fmla="*/ 37 w 37"/>
              <a:gd name="T9" fmla="*/ 1580 h 1580"/>
              <a:gd name="T10" fmla="*/ 37 w 37"/>
              <a:gd name="T11" fmla="*/ 1580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lnTo>
                  <a:pt x="37" y="1580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id="{52F2EFF3-073E-46E5-9729-E16A03FCA3A8}"/>
              </a:ext>
            </a:extLst>
          </p:cNvPr>
          <p:cNvSpPr>
            <a:spLocks/>
          </p:cNvSpPr>
          <p:nvPr/>
        </p:nvSpPr>
        <p:spPr bwMode="auto">
          <a:xfrm>
            <a:off x="2705187" y="4047344"/>
            <a:ext cx="45719" cy="1613206"/>
          </a:xfrm>
          <a:custGeom>
            <a:avLst/>
            <a:gdLst>
              <a:gd name="T0" fmla="*/ 44 w 44"/>
              <a:gd name="T1" fmla="*/ 1692 h 1692"/>
              <a:gd name="T2" fmla="*/ 0 w 44"/>
              <a:gd name="T3" fmla="*/ 1692 h 1692"/>
              <a:gd name="T4" fmla="*/ 0 w 44"/>
              <a:gd name="T5" fmla="*/ 0 h 1692"/>
              <a:gd name="T6" fmla="*/ 44 w 44"/>
              <a:gd name="T7" fmla="*/ 0 h 1692"/>
              <a:gd name="T8" fmla="*/ 44 w 44"/>
              <a:gd name="T9" fmla="*/ 1692 h 1692"/>
              <a:gd name="T10" fmla="*/ 44 w 44"/>
              <a:gd name="T11" fmla="*/ 169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692">
                <a:moveTo>
                  <a:pt x="44" y="1692"/>
                </a:moveTo>
                <a:lnTo>
                  <a:pt x="0" y="1692"/>
                </a:lnTo>
                <a:lnTo>
                  <a:pt x="0" y="0"/>
                </a:lnTo>
                <a:lnTo>
                  <a:pt x="44" y="0"/>
                </a:lnTo>
                <a:lnTo>
                  <a:pt x="44" y="1692"/>
                </a:lnTo>
                <a:lnTo>
                  <a:pt x="44" y="1692"/>
                </a:ln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8008F881-6079-4175-BC04-C8F487787325}"/>
              </a:ext>
            </a:extLst>
          </p:cNvPr>
          <p:cNvSpPr>
            <a:spLocks/>
          </p:cNvSpPr>
          <p:nvPr/>
        </p:nvSpPr>
        <p:spPr bwMode="auto">
          <a:xfrm>
            <a:off x="230906" y="2620487"/>
            <a:ext cx="58738" cy="3040063"/>
          </a:xfrm>
          <a:custGeom>
            <a:avLst/>
            <a:gdLst>
              <a:gd name="T0" fmla="*/ 37 w 37"/>
              <a:gd name="T1" fmla="*/ 1915 h 1915"/>
              <a:gd name="T2" fmla="*/ 0 w 37"/>
              <a:gd name="T3" fmla="*/ 1915 h 1915"/>
              <a:gd name="T4" fmla="*/ 0 w 37"/>
              <a:gd name="T5" fmla="*/ 0 h 1915"/>
              <a:gd name="T6" fmla="*/ 37 w 37"/>
              <a:gd name="T7" fmla="*/ 0 h 1915"/>
              <a:gd name="T8" fmla="*/ 37 w 37"/>
              <a:gd name="T9" fmla="*/ 1915 h 1915"/>
              <a:gd name="T10" fmla="*/ 37 w 37"/>
              <a:gd name="T11" fmla="*/ 1915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915">
                <a:moveTo>
                  <a:pt x="37" y="1915"/>
                </a:moveTo>
                <a:lnTo>
                  <a:pt x="0" y="1915"/>
                </a:lnTo>
                <a:lnTo>
                  <a:pt x="0" y="0"/>
                </a:lnTo>
                <a:lnTo>
                  <a:pt x="37" y="0"/>
                </a:lnTo>
                <a:lnTo>
                  <a:pt x="37" y="1915"/>
                </a:lnTo>
                <a:lnTo>
                  <a:pt x="37" y="1915"/>
                </a:ln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文本框 87">
            <a:extLst>
              <a:ext uri="{FF2B5EF4-FFF2-40B4-BE49-F238E27FC236}">
                <a16:creationId xmlns:a16="http://schemas.microsoft.com/office/drawing/2014/main" id="{59A66318-5ACF-461A-83B1-8ECEB5370D49}"/>
              </a:ext>
            </a:extLst>
          </p:cNvPr>
          <p:cNvSpPr txBox="1"/>
          <p:nvPr/>
        </p:nvSpPr>
        <p:spPr>
          <a:xfrm>
            <a:off x="-47376" y="5955825"/>
            <a:ext cx="1298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Data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set.py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2" name="文本框 88">
            <a:extLst>
              <a:ext uri="{FF2B5EF4-FFF2-40B4-BE49-F238E27FC236}">
                <a16:creationId xmlns:a16="http://schemas.microsoft.com/office/drawing/2014/main" id="{06A61203-9966-4A68-8212-86B42CB7134F}"/>
              </a:ext>
            </a:extLst>
          </p:cNvPr>
          <p:cNvSpPr txBox="1"/>
          <p:nvPr/>
        </p:nvSpPr>
        <p:spPr>
          <a:xfrm>
            <a:off x="1980229" y="5955825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Preprocess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.py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4" name="文本框 89">
            <a:extLst>
              <a:ext uri="{FF2B5EF4-FFF2-40B4-BE49-F238E27FC236}">
                <a16:creationId xmlns:a16="http://schemas.microsoft.com/office/drawing/2014/main" id="{F0E2CA08-CDCF-41FB-A4CA-798FAAF07A41}"/>
              </a:ext>
            </a:extLst>
          </p:cNvPr>
          <p:cNvSpPr txBox="1"/>
          <p:nvPr/>
        </p:nvSpPr>
        <p:spPr>
          <a:xfrm>
            <a:off x="5107716" y="5898261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Model.py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6" name="文本框 91">
            <a:extLst>
              <a:ext uri="{FF2B5EF4-FFF2-40B4-BE49-F238E27FC236}">
                <a16:creationId xmlns:a16="http://schemas.microsoft.com/office/drawing/2014/main" id="{0E024622-FC20-4C64-8035-9C671991694F}"/>
              </a:ext>
            </a:extLst>
          </p:cNvPr>
          <p:cNvSpPr txBox="1"/>
          <p:nvPr/>
        </p:nvSpPr>
        <p:spPr>
          <a:xfrm>
            <a:off x="8143191" y="5927368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Train.py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08" name="Freeform 30">
            <a:extLst>
              <a:ext uri="{FF2B5EF4-FFF2-40B4-BE49-F238E27FC236}">
                <a16:creationId xmlns:a16="http://schemas.microsoft.com/office/drawing/2014/main" id="{0511B774-041F-4A50-B603-2FD0397E9C68}"/>
              </a:ext>
            </a:extLst>
          </p:cNvPr>
          <p:cNvSpPr>
            <a:spLocks/>
          </p:cNvSpPr>
          <p:nvPr/>
        </p:nvSpPr>
        <p:spPr bwMode="auto">
          <a:xfrm>
            <a:off x="7108794" y="3861029"/>
            <a:ext cx="2700338" cy="1033463"/>
          </a:xfrm>
          <a:custGeom>
            <a:avLst/>
            <a:gdLst>
              <a:gd name="T0" fmla="*/ 0 w 1701"/>
              <a:gd name="T1" fmla="*/ 651 h 651"/>
              <a:gd name="T2" fmla="*/ 1701 w 1701"/>
              <a:gd name="T3" fmla="*/ 651 h 651"/>
              <a:gd name="T4" fmla="*/ 1701 w 1701"/>
              <a:gd name="T5" fmla="*/ 0 h 651"/>
              <a:gd name="T6" fmla="*/ 0 w 1701"/>
              <a:gd name="T7" fmla="*/ 0 h 651"/>
              <a:gd name="T8" fmla="*/ 0 w 1701"/>
              <a:gd name="T9" fmla="*/ 651 h 651"/>
              <a:gd name="T10" fmla="*/ 0 w 1701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1" h="651">
                <a:moveTo>
                  <a:pt x="0" y="651"/>
                </a:moveTo>
                <a:lnTo>
                  <a:pt x="1701" y="651"/>
                </a:lnTo>
                <a:lnTo>
                  <a:pt x="1701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35">
            <a:extLst>
              <a:ext uri="{FF2B5EF4-FFF2-40B4-BE49-F238E27FC236}">
                <a16:creationId xmlns:a16="http://schemas.microsoft.com/office/drawing/2014/main" id="{1E70D8CD-5CBD-4667-AC01-8ECDAEB207BB}"/>
              </a:ext>
            </a:extLst>
          </p:cNvPr>
          <p:cNvSpPr>
            <a:spLocks/>
          </p:cNvSpPr>
          <p:nvPr/>
        </p:nvSpPr>
        <p:spPr bwMode="auto">
          <a:xfrm>
            <a:off x="8429594" y="4322991"/>
            <a:ext cx="58738" cy="1328738"/>
          </a:xfrm>
          <a:custGeom>
            <a:avLst/>
            <a:gdLst>
              <a:gd name="T0" fmla="*/ 37 w 37"/>
              <a:gd name="T1" fmla="*/ 837 h 837"/>
              <a:gd name="T2" fmla="*/ 0 w 37"/>
              <a:gd name="T3" fmla="*/ 837 h 837"/>
              <a:gd name="T4" fmla="*/ 0 w 37"/>
              <a:gd name="T5" fmla="*/ 0 h 837"/>
              <a:gd name="T6" fmla="*/ 37 w 37"/>
              <a:gd name="T7" fmla="*/ 0 h 837"/>
              <a:gd name="T8" fmla="*/ 37 w 37"/>
              <a:gd name="T9" fmla="*/ 837 h 837"/>
              <a:gd name="T10" fmla="*/ 37 w 37"/>
              <a:gd name="T11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lnTo>
                  <a:pt x="37" y="837"/>
                </a:ln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F394FF03-B40F-476E-946A-A1164F19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167" y="5404227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Oval 10">
            <a:extLst>
              <a:ext uri="{FF2B5EF4-FFF2-40B4-BE49-F238E27FC236}">
                <a16:creationId xmlns:a16="http://schemas.microsoft.com/office/drawing/2014/main" id="{F0291EC0-BE11-4D7B-B55B-9054A02C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592" y="5502652"/>
            <a:ext cx="293688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Oval 11">
            <a:extLst>
              <a:ext uri="{FF2B5EF4-FFF2-40B4-BE49-F238E27FC236}">
                <a16:creationId xmlns:a16="http://schemas.microsoft.com/office/drawing/2014/main" id="{303DCBD3-82C0-4735-B1A2-BDFF78F72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805" y="5551865"/>
            <a:ext cx="195263" cy="196850"/>
          </a:xfrm>
          <a:prstGeom prst="ellipse">
            <a:avLst/>
          </a:pr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27">
            <a:extLst>
              <a:ext uri="{FF2B5EF4-FFF2-40B4-BE49-F238E27FC236}">
                <a16:creationId xmlns:a16="http://schemas.microsoft.com/office/drawing/2014/main" id="{B7D57299-203C-4C71-A85A-67B151479CDE}"/>
              </a:ext>
            </a:extLst>
          </p:cNvPr>
          <p:cNvSpPr>
            <a:spLocks/>
          </p:cNvSpPr>
          <p:nvPr/>
        </p:nvSpPr>
        <p:spPr bwMode="auto">
          <a:xfrm>
            <a:off x="9809132" y="2408031"/>
            <a:ext cx="2252717" cy="995922"/>
          </a:xfrm>
          <a:custGeom>
            <a:avLst/>
            <a:gdLst>
              <a:gd name="T0" fmla="*/ 0 w 1702"/>
              <a:gd name="T1" fmla="*/ 651 h 651"/>
              <a:gd name="T2" fmla="*/ 1702 w 1702"/>
              <a:gd name="T3" fmla="*/ 651 h 651"/>
              <a:gd name="T4" fmla="*/ 1702 w 1702"/>
              <a:gd name="T5" fmla="*/ 0 h 651"/>
              <a:gd name="T6" fmla="*/ 0 w 1702"/>
              <a:gd name="T7" fmla="*/ 0 h 651"/>
              <a:gd name="T8" fmla="*/ 0 w 1702"/>
              <a:gd name="T9" fmla="*/ 651 h 651"/>
              <a:gd name="T10" fmla="*/ 0 w 1702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2" h="651">
                <a:moveTo>
                  <a:pt x="0" y="651"/>
                </a:moveTo>
                <a:lnTo>
                  <a:pt x="1702" y="651"/>
                </a:lnTo>
                <a:lnTo>
                  <a:pt x="1702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37">
            <a:extLst>
              <a:ext uri="{FF2B5EF4-FFF2-40B4-BE49-F238E27FC236}">
                <a16:creationId xmlns:a16="http://schemas.microsoft.com/office/drawing/2014/main" id="{8312E0CE-8DFD-45F8-9290-50F626D9BF17}"/>
              </a:ext>
            </a:extLst>
          </p:cNvPr>
          <p:cNvSpPr>
            <a:spLocks/>
          </p:cNvSpPr>
          <p:nvPr/>
        </p:nvSpPr>
        <p:spPr bwMode="auto">
          <a:xfrm>
            <a:off x="11006760" y="2522062"/>
            <a:ext cx="58738" cy="3079750"/>
          </a:xfrm>
          <a:custGeom>
            <a:avLst/>
            <a:gdLst>
              <a:gd name="T0" fmla="*/ 37 w 37"/>
              <a:gd name="T1" fmla="*/ 1060 h 1060"/>
              <a:gd name="T2" fmla="*/ 0 w 37"/>
              <a:gd name="T3" fmla="*/ 1060 h 1060"/>
              <a:gd name="T4" fmla="*/ 0 w 37"/>
              <a:gd name="T5" fmla="*/ 0 h 1060"/>
              <a:gd name="T6" fmla="*/ 37 w 37"/>
              <a:gd name="T7" fmla="*/ 0 h 1060"/>
              <a:gd name="T8" fmla="*/ 37 w 37"/>
              <a:gd name="T9" fmla="*/ 1060 h 1060"/>
              <a:gd name="T10" fmla="*/ 37 w 37"/>
              <a:gd name="T11" fmla="*/ 1060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060">
                <a:moveTo>
                  <a:pt x="37" y="1060"/>
                </a:moveTo>
                <a:lnTo>
                  <a:pt x="0" y="1060"/>
                </a:lnTo>
                <a:lnTo>
                  <a:pt x="0" y="0"/>
                </a:lnTo>
                <a:lnTo>
                  <a:pt x="37" y="0"/>
                </a:lnTo>
                <a:lnTo>
                  <a:pt x="37" y="1060"/>
                </a:lnTo>
                <a:lnTo>
                  <a:pt x="37" y="1060"/>
                </a:ln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文本框 88">
            <a:extLst>
              <a:ext uri="{FF2B5EF4-FFF2-40B4-BE49-F238E27FC236}">
                <a16:creationId xmlns:a16="http://schemas.microsoft.com/office/drawing/2014/main" id="{A20F584C-650A-4DBD-8473-A1C9BDAA09F4}"/>
              </a:ext>
            </a:extLst>
          </p:cNvPr>
          <p:cNvSpPr txBox="1"/>
          <p:nvPr/>
        </p:nvSpPr>
        <p:spPr>
          <a:xfrm>
            <a:off x="10474517" y="5940769"/>
            <a:ext cx="1315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Conver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t.py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1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27581D46F7F9743A523908EDCD18651" ma:contentTypeVersion="2" ma:contentTypeDescription="새 문서를 만듭니다." ma:contentTypeScope="" ma:versionID="bc0ad22a47c05f7575950d2542c0ef40">
  <xsd:schema xmlns:xsd="http://www.w3.org/2001/XMLSchema" xmlns:xs="http://www.w3.org/2001/XMLSchema" xmlns:p="http://schemas.microsoft.com/office/2006/metadata/properties" xmlns:ns3="4b39ba4e-6da4-4f68-ae85-0f120f20dc89" targetNamespace="http://schemas.microsoft.com/office/2006/metadata/properties" ma:root="true" ma:fieldsID="3ab83da7a3d96c40331c02e406c64324" ns3:_="">
    <xsd:import namespace="4b39ba4e-6da4-4f68-ae85-0f120f20dc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9ba4e-6da4-4f68-ae85-0f120f20d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998FF-515E-4A3B-A360-5762139F3229}">
  <ds:schemaRefs>
    <ds:schemaRef ds:uri="http://schemas.microsoft.com/office/2006/documentManagement/types"/>
    <ds:schemaRef ds:uri="4b39ba4e-6da4-4f68-ae85-0f120f20dc89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2FFF7F-F487-4047-BE02-1EE87E964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39ba4e-6da4-4f68-ae85-0f120f20dc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5DFE51-6B55-4197-B3F7-7AA4DC817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183</Words>
  <Application>Microsoft Office PowerPoint</Application>
  <PresentationFormat>와이드스크린</PresentationFormat>
  <Paragraphs>39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SFMono-Regular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조란</dc:creator>
  <cp:lastModifiedBy>육 현섭</cp:lastModifiedBy>
  <cp:revision>12</cp:revision>
  <dcterms:created xsi:type="dcterms:W3CDTF">2020-08-07T13:10:56Z</dcterms:created>
  <dcterms:modified xsi:type="dcterms:W3CDTF">2020-08-08T06:08:17Z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0x010100A27581D46F7F9743A523908EDCD18651</vt:lpwstr>
  </property>
</Properties>
</file>