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1" r:id="rId5"/>
    <p:sldId id="262" r:id="rId6"/>
    <p:sldId id="256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육 현섭" initials="육현" lastIdx="2" clrIdx="0">
    <p:extLst>
      <p:ext uri="{19B8F6BF-5375-455C-9EA6-DF929625EA0E}">
        <p15:presenceInfo xmlns:p15="http://schemas.microsoft.com/office/powerpoint/2012/main" userId="54e8dad6733050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559"/>
    <a:srgbClr val="97D5E0"/>
    <a:srgbClr val="D5513A"/>
    <a:srgbClr val="FB5A3F"/>
    <a:srgbClr val="914F54"/>
    <a:srgbClr val="DD6693"/>
    <a:srgbClr val="F0D7D2"/>
    <a:srgbClr val="F6B6B4"/>
    <a:srgbClr val="88878C"/>
    <a:srgbClr val="B9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FBB7-D334-4557-8C68-8E291B8BA125}" v="708" dt="2020-08-09T11:42:54.5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3687" autoAdjust="0"/>
  </p:normalViewPr>
  <p:slideViewPr>
    <p:cSldViewPr snapToGrid="0" showGuides="1">
      <p:cViewPr varScale="1">
        <p:scale>
          <a:sx n="80" d="100"/>
          <a:sy n="80" d="100"/>
        </p:scale>
        <p:origin x="9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육 현섭" userId="54e8dad67330504c" providerId="LiveId" clId="{A764FBB7-D334-4557-8C68-8E291B8BA125}"/>
    <pc:docChg chg="undo custSel mod addSld delSld modSld">
      <pc:chgData name="육 현섭" userId="54e8dad67330504c" providerId="LiveId" clId="{A764FBB7-D334-4557-8C68-8E291B8BA125}" dt="2020-08-09T11:43:01.053" v="7602" actId="14100"/>
      <pc:docMkLst>
        <pc:docMk/>
      </pc:docMkLst>
      <pc:sldChg chg="addSp delSp modSp add mod">
        <pc:chgData name="육 현섭" userId="54e8dad67330504c" providerId="LiveId" clId="{A764FBB7-D334-4557-8C68-8E291B8BA125}" dt="2020-08-09T11:41:02.179" v="7583" actId="207"/>
        <pc:sldMkLst>
          <pc:docMk/>
          <pc:sldMk cId="1441458281" sldId="256"/>
        </pc:sldMkLst>
        <pc:spChg chg="add del mod">
          <ac:chgData name="육 현섭" userId="54e8dad67330504c" providerId="LiveId" clId="{A764FBB7-D334-4557-8C68-8E291B8BA125}" dt="2020-08-09T04:03:29.314" v="2406" actId="22"/>
          <ac:spMkLst>
            <pc:docMk/>
            <pc:sldMk cId="1441458281" sldId="256"/>
            <ac:spMk id="2" creationId="{8CF17551-52DC-44DC-9C41-ADDEF076F5BB}"/>
          </ac:spMkLst>
        </pc:spChg>
        <pc:spChg chg="add mod">
          <ac:chgData name="육 현섭" userId="54e8dad67330504c" providerId="LiveId" clId="{A764FBB7-D334-4557-8C68-8E291B8BA125}" dt="2020-08-09T05:17:39.615" v="3467" actId="1076"/>
          <ac:spMkLst>
            <pc:docMk/>
            <pc:sldMk cId="1441458281" sldId="256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01:05.083" v="3358" actId="20577"/>
          <ac:spMkLst>
            <pc:docMk/>
            <pc:sldMk cId="1441458281" sldId="256"/>
            <ac:spMk id="4" creationId="{00000000-0000-0000-0000-000000000000}"/>
          </ac:spMkLst>
        </pc:spChg>
        <pc:spChg chg="add del mod">
          <ac:chgData name="육 현섭" userId="54e8dad67330504c" providerId="LiveId" clId="{A764FBB7-D334-4557-8C68-8E291B8BA125}" dt="2020-08-09T04:09:35.533" v="2437" actId="478"/>
          <ac:spMkLst>
            <pc:docMk/>
            <pc:sldMk cId="1441458281" sldId="256"/>
            <ac:spMk id="6" creationId="{CA91FF2B-E4E2-481B-ACEB-5296EFB94659}"/>
          </ac:spMkLst>
        </pc:spChg>
        <pc:spChg chg="add mod">
          <ac:chgData name="육 현섭" userId="54e8dad67330504c" providerId="LiveId" clId="{A764FBB7-D334-4557-8C68-8E291B8BA125}" dt="2020-08-09T04:46:26.782" v="3016" actId="1038"/>
          <ac:spMkLst>
            <pc:docMk/>
            <pc:sldMk cId="1441458281" sldId="256"/>
            <ac:spMk id="12" creationId="{36B80EEE-C269-4789-AD15-891F67AD2585}"/>
          </ac:spMkLst>
        </pc:spChg>
        <pc:spChg chg="add del mod">
          <ac:chgData name="육 현섭" userId="54e8dad67330504c" providerId="LiveId" clId="{A764FBB7-D334-4557-8C68-8E291B8BA125}" dt="2020-08-09T04:45:54.860" v="2999" actId="478"/>
          <ac:spMkLst>
            <pc:docMk/>
            <pc:sldMk cId="1441458281" sldId="256"/>
            <ac:spMk id="14" creationId="{C8C69127-CD7C-49D3-825E-A35BD8830658}"/>
          </ac:spMkLst>
        </pc:spChg>
        <pc:spChg chg="add mod">
          <ac:chgData name="육 현섭" userId="54e8dad67330504c" providerId="LiveId" clId="{A764FBB7-D334-4557-8C68-8E291B8BA125}" dt="2020-08-09T05:17:39.615" v="3467" actId="1076"/>
          <ac:spMkLst>
            <pc:docMk/>
            <pc:sldMk cId="1441458281" sldId="256"/>
            <ac:spMk id="30" creationId="{B67E3695-40DE-46DD-B6A3-CCBE3DC5D398}"/>
          </ac:spMkLst>
        </pc:spChg>
        <pc:spChg chg="del mod">
          <ac:chgData name="육 현섭" userId="54e8dad67330504c" providerId="LiveId" clId="{A764FBB7-D334-4557-8C68-8E291B8BA125}" dt="2020-08-09T04:09:33.803" v="2435" actId="478"/>
          <ac:spMkLst>
            <pc:docMk/>
            <pc:sldMk cId="1441458281" sldId="256"/>
            <ac:spMk id="53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4:38.007" v="3439" actId="478"/>
          <ac:spMkLst>
            <pc:docMk/>
            <pc:sldMk cId="1441458281" sldId="256"/>
            <ac:spMk id="54" creationId="{B86476EE-9FD2-4CEA-A6D9-0AD39ADF3D03}"/>
          </ac:spMkLst>
        </pc:spChg>
        <pc:spChg chg="add mod">
          <ac:chgData name="육 현섭" userId="54e8dad67330504c" providerId="LiveId" clId="{A764FBB7-D334-4557-8C68-8E291B8BA125}" dt="2020-08-09T05:17:51.313" v="3469" actId="1038"/>
          <ac:spMkLst>
            <pc:docMk/>
            <pc:sldMk cId="1441458281" sldId="256"/>
            <ac:spMk id="74" creationId="{5391F0A7-99A7-4586-8BAA-EA0EF865BFF8}"/>
          </ac:spMkLst>
        </pc:spChg>
        <pc:spChg chg="add mod">
          <ac:chgData name="육 현섭" userId="54e8dad67330504c" providerId="LiveId" clId="{A764FBB7-D334-4557-8C68-8E291B8BA125}" dt="2020-08-09T05:17:57.371" v="3470" actId="571"/>
          <ac:spMkLst>
            <pc:docMk/>
            <pc:sldMk cId="1441458281" sldId="256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11:40:33.799" v="7579" actId="207"/>
          <ac:spMkLst>
            <pc:docMk/>
            <pc:sldMk cId="1441458281" sldId="256"/>
            <ac:spMk id="123" creationId="{0C536B52-CCE7-47D3-8A00-14CF1813D219}"/>
          </ac:spMkLst>
        </pc:spChg>
        <pc:spChg chg="mod">
          <ac:chgData name="육 현섭" userId="54e8dad67330504c" providerId="LiveId" clId="{A764FBB7-D334-4557-8C68-8E291B8BA125}" dt="2020-08-09T11:40:54.996" v="7582" actId="207"/>
          <ac:spMkLst>
            <pc:docMk/>
            <pc:sldMk cId="1441458281" sldId="256"/>
            <ac:spMk id="127" creationId="{54BDFE5E-7524-4E20-B32B-0AD62C7915E5}"/>
          </ac:spMkLst>
        </pc:spChg>
        <pc:spChg chg="mod">
          <ac:chgData name="육 현섭" userId="54e8dad67330504c" providerId="LiveId" clId="{A764FBB7-D334-4557-8C68-8E291B8BA125}" dt="2020-08-09T11:40:48.471" v="7581" actId="207"/>
          <ac:spMkLst>
            <pc:docMk/>
            <pc:sldMk cId="1441458281" sldId="256"/>
            <ac:spMk id="130" creationId="{CB4817AF-50FE-40C3-923C-4C6C2F287F0B}"/>
          </ac:spMkLst>
        </pc:spChg>
        <pc:spChg chg="mod">
          <ac:chgData name="육 현섭" userId="54e8dad67330504c" providerId="LiveId" clId="{A764FBB7-D334-4557-8C68-8E291B8BA125}" dt="2020-08-09T11:41:02.179" v="7583" actId="207"/>
          <ac:spMkLst>
            <pc:docMk/>
            <pc:sldMk cId="1441458281" sldId="256"/>
            <ac:spMk id="133" creationId="{7078A8B3-B7F7-42F8-BE00-F0C372E58CF2}"/>
          </ac:spMkLst>
        </pc:spChg>
        <pc:spChg chg="del mod">
          <ac:chgData name="육 현섭" userId="54e8dad67330504c" providerId="LiveId" clId="{A764FBB7-D334-4557-8C68-8E291B8BA125}" dt="2020-08-09T04:45:52.832" v="2998" actId="478"/>
          <ac:spMkLst>
            <pc:docMk/>
            <pc:sldMk cId="1441458281" sldId="256"/>
            <ac:spMk id="136" creationId="{E8094BDF-F534-4B01-AFD1-A75ED2187335}"/>
          </ac:spMkLst>
        </pc:spChg>
        <pc:spChg chg="del mod">
          <ac:chgData name="육 현섭" userId="54e8dad67330504c" providerId="LiveId" clId="{A764FBB7-D334-4557-8C68-8E291B8BA125}" dt="2020-08-09T04:39:15.878" v="2809" actId="478"/>
          <ac:spMkLst>
            <pc:docMk/>
            <pc:sldMk cId="1441458281" sldId="256"/>
            <ac:spMk id="137" creationId="{011427F5-B1E3-41E3-B9F2-AE206D249A73}"/>
          </ac:spMkLst>
        </pc:spChg>
        <pc:spChg chg="del">
          <ac:chgData name="육 현섭" userId="54e8dad67330504c" providerId="LiveId" clId="{A764FBB7-D334-4557-8C68-8E291B8BA125}" dt="2020-08-09T04:39:38.174" v="2823" actId="478"/>
          <ac:spMkLst>
            <pc:docMk/>
            <pc:sldMk cId="1441458281" sldId="256"/>
            <ac:spMk id="138" creationId="{9DE63648-2C41-414F-9BBD-1B263EE79FBD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39" creationId="{99154189-3E31-4A4F-ADF2-CF21D7D149B4}"/>
          </ac:spMkLst>
        </pc:spChg>
        <pc:spChg chg="mod">
          <ac:chgData name="육 현섭" userId="54e8dad67330504c" providerId="LiveId" clId="{A764FBB7-D334-4557-8C68-8E291B8BA125}" dt="2020-08-09T04:49:38.863" v="3119" actId="1076"/>
          <ac:spMkLst>
            <pc:docMk/>
            <pc:sldMk cId="1441458281" sldId="256"/>
            <ac:spMk id="140" creationId="{44B28CF0-D74F-4290-8770-BA94E134FDAF}"/>
          </ac:spMkLst>
        </pc:spChg>
        <pc:spChg chg="mod">
          <ac:chgData name="육 현섭" userId="54e8dad67330504c" providerId="LiveId" clId="{A764FBB7-D334-4557-8C68-8E291B8BA125}" dt="2020-08-09T05:14:46.498" v="3441" actId="1076"/>
          <ac:spMkLst>
            <pc:docMk/>
            <pc:sldMk cId="1441458281" sldId="256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42" creationId="{0F0BAC39-0350-4D2B-B916-69ECE4595B0C}"/>
          </ac:spMkLst>
        </pc:spChg>
        <pc:spChg chg="mod">
          <ac:chgData name="육 현섭" userId="54e8dad67330504c" providerId="LiveId" clId="{A764FBB7-D334-4557-8C68-8E291B8BA125}" dt="2020-08-09T04:48:07.794" v="3098" actId="1036"/>
          <ac:spMkLst>
            <pc:docMk/>
            <pc:sldMk cId="1441458281" sldId="256"/>
            <ac:spMk id="143" creationId="{C517B183-8FFB-4ADE-9FD5-91F30CEC513B}"/>
          </ac:spMkLst>
        </pc:spChg>
        <pc:spChg chg="mod">
          <ac:chgData name="육 현섭" userId="54e8dad67330504c" providerId="LiveId" clId="{A764FBB7-D334-4557-8C68-8E291B8BA125}" dt="2020-08-09T04:40:00.653" v="2828" actId="14100"/>
          <ac:spMkLst>
            <pc:docMk/>
            <pc:sldMk cId="1441458281" sldId="256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11:21:58.687" v="7455" actId="20577"/>
          <ac:spMkLst>
            <pc:docMk/>
            <pc:sldMk cId="1441458281" sldId="256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2:00.407" v="7461" actId="20577"/>
          <ac:spMkLst>
            <pc:docMk/>
            <pc:sldMk cId="1441458281" sldId="256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4:48:07.794" v="3098" actId="1036"/>
          <ac:spMkLst>
            <pc:docMk/>
            <pc:sldMk cId="1441458281" sldId="256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22:02.305" v="7467" actId="20577"/>
          <ac:spMkLst>
            <pc:docMk/>
            <pc:sldMk cId="1441458281" sldId="256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4:40:00.653" v="2828" actId="14100"/>
          <ac:spMkLst>
            <pc:docMk/>
            <pc:sldMk cId="1441458281" sldId="256"/>
            <ac:spMk id="150" creationId="{B8D54E85-34AB-4DD9-BF82-616DC0F6CDE3}"/>
          </ac:spMkLst>
        </pc:spChg>
        <pc:spChg chg="del mod">
          <ac:chgData name="육 현섭" userId="54e8dad67330504c" providerId="LiveId" clId="{A764FBB7-D334-4557-8C68-8E291B8BA125}" dt="2020-08-09T05:17:12.378" v="3459" actId="478"/>
          <ac:spMkLst>
            <pc:docMk/>
            <pc:sldMk cId="1441458281" sldId="256"/>
            <ac:spMk id="154" creationId="{A7E9853A-496D-4386-97A9-AE571126B87D}"/>
          </ac:spMkLst>
        </pc:spChg>
        <pc:spChg chg="del mod">
          <ac:chgData name="육 현섭" userId="54e8dad67330504c" providerId="LiveId" clId="{A764FBB7-D334-4557-8C68-8E291B8BA125}" dt="2020-08-09T05:17:09.717" v="3458" actId="478"/>
          <ac:spMkLst>
            <pc:docMk/>
            <pc:sldMk cId="1441458281" sldId="256"/>
            <ac:spMk id="155" creationId="{4A6AEA0A-2A27-494C-9E4B-326479D575FC}"/>
          </ac:spMkLst>
        </pc:spChg>
        <pc:spChg chg="add del mod">
          <ac:chgData name="육 현섭" userId="54e8dad67330504c" providerId="LiveId" clId="{A764FBB7-D334-4557-8C68-8E291B8BA125}" dt="2020-08-09T05:17:07.127" v="3457" actId="478"/>
          <ac:spMkLst>
            <pc:docMk/>
            <pc:sldMk cId="1441458281" sldId="256"/>
            <ac:spMk id="156" creationId="{2947D41A-AA8C-4001-8ACB-F9C99003002A}"/>
          </ac:spMkLst>
        </pc:spChg>
        <pc:grpChg chg="mod">
          <ac:chgData name="육 현섭" userId="54e8dad67330504c" providerId="LiveId" clId="{A764FBB7-D334-4557-8C68-8E291B8BA125}" dt="2020-08-09T04:46:40.552" v="3035" actId="1037"/>
          <ac:grpSpMkLst>
            <pc:docMk/>
            <pc:sldMk cId="1441458281" sldId="256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4:47:04.686" v="3058" actId="1035"/>
          <ac:grpSpMkLst>
            <pc:docMk/>
            <pc:sldMk cId="1441458281" sldId="256"/>
            <ac:grpSpMk id="125" creationId="{B173ED7A-1E7B-4442-B7E1-2374CC4A7158}"/>
          </ac:grpSpMkLst>
        </pc:grpChg>
        <pc:grpChg chg="mod">
          <ac:chgData name="육 현섭" userId="54e8dad67330504c" providerId="LiveId" clId="{A764FBB7-D334-4557-8C68-8E291B8BA125}" dt="2020-08-09T11:40:40.684" v="7580" actId="207"/>
          <ac:grpSpMkLst>
            <pc:docMk/>
            <pc:sldMk cId="1441458281" sldId="256"/>
            <ac:grpSpMk id="128" creationId="{D7369B54-BEC8-45AA-8587-37CBA57011BE}"/>
          </ac:grpSpMkLst>
        </pc:grpChg>
        <pc:grpChg chg="mod">
          <ac:chgData name="육 현섭" userId="54e8dad67330504c" providerId="LiveId" clId="{A764FBB7-D334-4557-8C68-8E291B8BA125}" dt="2020-08-09T04:40:00.653" v="2828" actId="14100"/>
          <ac:grpSpMkLst>
            <pc:docMk/>
            <pc:sldMk cId="1441458281" sldId="256"/>
            <ac:grpSpMk id="131" creationId="{E49F6C7F-2003-435F-B15E-8DACDF90D909}"/>
          </ac:grpSpMkLst>
        </pc:grpChg>
        <pc:cxnChg chg="mod">
          <ac:chgData name="육 현섭" userId="54e8dad67330504c" providerId="LiveId" clId="{A764FBB7-D334-4557-8C68-8E291B8BA125}" dt="2020-08-09T05:24:05.929" v="3580" actId="14100"/>
          <ac:cxnSpMkLst>
            <pc:docMk/>
            <pc:sldMk cId="1441458281" sldId="256"/>
            <ac:cxnSpMk id="124" creationId="{E4541E86-5FB5-44C6-8382-15B1D85548F7}"/>
          </ac:cxnSpMkLst>
        </pc:cxnChg>
        <pc:cxnChg chg="mod">
          <ac:chgData name="육 현섭" userId="54e8dad67330504c" providerId="LiveId" clId="{A764FBB7-D334-4557-8C68-8E291B8BA125}" dt="2020-08-09T05:24:08.889" v="3581" actId="14100"/>
          <ac:cxnSpMkLst>
            <pc:docMk/>
            <pc:sldMk cId="1441458281" sldId="256"/>
            <ac:cxnSpMk id="134" creationId="{803AA07D-C8E9-4C73-8BC1-140C66F2B21D}"/>
          </ac:cxnSpMkLst>
        </pc:cxnChg>
        <pc:cxnChg chg="mod">
          <ac:chgData name="육 현섭" userId="54e8dad67330504c" providerId="LiveId" clId="{A764FBB7-D334-4557-8C68-8E291B8BA125}" dt="2020-08-09T04:48:07.794" v="3098" actId="1036"/>
          <ac:cxnSpMkLst>
            <pc:docMk/>
            <pc:sldMk cId="1441458281" sldId="256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04:40:00.653" v="2828" actId="14100"/>
          <ac:cxnSpMkLst>
            <pc:docMk/>
            <pc:sldMk cId="1441458281" sldId="256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4:48:16.591" v="3100" actId="14100"/>
          <ac:cxnSpMkLst>
            <pc:docMk/>
            <pc:sldMk cId="1441458281" sldId="256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04:47:04.686" v="3058" actId="1035"/>
          <ac:cxnSpMkLst>
            <pc:docMk/>
            <pc:sldMk cId="1441458281" sldId="256"/>
            <ac:cxnSpMk id="153" creationId="{987B9C35-5758-4EB7-992E-7256F9800603}"/>
          </ac:cxnSpMkLst>
        </pc:cxnChg>
      </pc:sldChg>
      <pc:sldChg chg="del">
        <pc:chgData name="육 현섭" userId="54e8dad67330504c" providerId="LiveId" clId="{A764FBB7-D334-4557-8C68-8E291B8BA125}" dt="2020-08-08T04:11:05.023" v="920" actId="2696"/>
        <pc:sldMkLst>
          <pc:docMk/>
          <pc:sldMk cId="3648279503" sldId="257"/>
        </pc:sldMkLst>
      </pc:sldChg>
      <pc:sldChg chg="delSp modSp del mod">
        <pc:chgData name="육 현섭" userId="54e8dad67330504c" providerId="LiveId" clId="{A764FBB7-D334-4557-8C68-8E291B8BA125}" dt="2020-08-09T06:51:50.056" v="6145" actId="47"/>
        <pc:sldMkLst>
          <pc:docMk/>
          <pc:sldMk cId="1356213858" sldId="258"/>
        </pc:sldMkLst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" creationId="{42C98801-3B97-44B4-B8D7-26BD484D061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" creationId="{E7D2F90B-FA71-4718-A3AA-FAB3FEE71CB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4" creationId="{75CEE707-E878-48EE-A063-CC4C787B58C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6" creationId="{7C00A624-18FA-41C3-B711-6B4E1DBAD2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4" creationId="{E6CCD3E5-2582-485C-AD02-8D4A0E204452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6" creationId="{6518DA55-AF56-45D4-83E1-FFAF4459395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8" creationId="{A8422C36-2398-4054-B6A2-95A1FAC49BBD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6" creationId="{10BFC0CF-05B3-47BF-A308-4160CC052A9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8" creationId="{843E9C1F-67EE-461F-841A-C1014E682C70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0" creationId="{A7F99E22-59CE-4EFC-BBAE-8838859DC04C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8" creationId="{9529C9E4-C85C-4D68-B0DD-C0D979581FA7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0" creationId="{84F54A9E-C511-4F6F-88F4-FE0CF2424C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2" creationId="{0CA35C6B-EEA3-41AF-8C5D-CE407726142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2" creationId="{719FB346-43DC-49F0-B1EF-2777EE6B1ADA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4" creationId="{94EEB2E2-881D-4865-A271-98439F849D9A}"/>
          </ac:spMkLst>
        </pc:spChg>
        <pc:spChg chg="mod">
          <ac:chgData name="육 현섭" userId="54e8dad67330504c" providerId="LiveId" clId="{A764FBB7-D334-4557-8C68-8E291B8BA125}" dt="2020-08-08T06:06:00.644" v="2306" actId="20577"/>
          <ac:spMkLst>
            <pc:docMk/>
            <pc:sldMk cId="1356213858" sldId="258"/>
            <ac:spMk id="66" creationId="{BC826141-C633-409E-A800-FC402DAF136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8" creationId="{BF5DBB8B-4009-4CEA-94A8-F5E05C4FFF39}"/>
          </ac:spMkLst>
        </pc:spChg>
        <pc:spChg chg="mod">
          <ac:chgData name="육 현섭" userId="54e8dad67330504c" providerId="LiveId" clId="{A764FBB7-D334-4557-8C68-8E291B8BA125}" dt="2020-08-08T06:05:42.265" v="2302" actId="1037"/>
          <ac:spMkLst>
            <pc:docMk/>
            <pc:sldMk cId="1356213858" sldId="258"/>
            <ac:spMk id="72" creationId="{52F2EFF3-073E-46E5-9729-E16A03FCA3A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76" creationId="{8008F881-6079-4175-BC04-C8F487787325}"/>
          </ac:spMkLst>
        </pc:spChg>
        <pc:spChg chg="mod">
          <ac:chgData name="육 현섭" userId="54e8dad67330504c" providerId="LiveId" clId="{A764FBB7-D334-4557-8C68-8E291B8BA125}" dt="2020-08-08T06:07:26.918" v="2341"/>
          <ac:spMkLst>
            <pc:docMk/>
            <pc:sldMk cId="1356213858" sldId="258"/>
            <ac:spMk id="80" creationId="{59A66318-5ACF-461A-83B1-8ECEB5370D49}"/>
          </ac:spMkLst>
        </pc:spChg>
        <pc:spChg chg="mod">
          <ac:chgData name="육 현섭" userId="54e8dad67330504c" providerId="LiveId" clId="{A764FBB7-D334-4557-8C68-8E291B8BA125}" dt="2020-08-08T06:07:36.916" v="2353" actId="1037"/>
          <ac:spMkLst>
            <pc:docMk/>
            <pc:sldMk cId="1356213858" sldId="258"/>
            <ac:spMk id="82" creationId="{06A61203-9966-4A68-8212-86B42CB7134F}"/>
          </ac:spMkLst>
        </pc:spChg>
        <pc:spChg chg="mod">
          <ac:chgData name="육 현섭" userId="54e8dad67330504c" providerId="LiveId" clId="{A764FBB7-D334-4557-8C68-8E291B8BA125}" dt="2020-08-08T06:07:47.870" v="2367" actId="1037"/>
          <ac:spMkLst>
            <pc:docMk/>
            <pc:sldMk cId="1356213858" sldId="258"/>
            <ac:spMk id="84" creationId="{F0E2CA08-CDCF-41FB-A4CA-798FAAF07A41}"/>
          </ac:spMkLst>
        </pc:spChg>
        <pc:spChg chg="mod">
          <ac:chgData name="육 현섭" userId="54e8dad67330504c" providerId="LiveId" clId="{A764FBB7-D334-4557-8C68-8E291B8BA125}" dt="2020-08-08T06:07:55.054" v="2374" actId="20577"/>
          <ac:spMkLst>
            <pc:docMk/>
            <pc:sldMk cId="1356213858" sldId="258"/>
            <ac:spMk id="86" creationId="{0E024622-FC20-4C64-8035-9C671991694F}"/>
          </ac:spMkLst>
        </pc:spChg>
        <pc:spChg chg="del mod">
          <ac:chgData name="육 현섭" userId="54e8dad67330504c" providerId="LiveId" clId="{A764FBB7-D334-4557-8C68-8E291B8BA125}" dt="2020-08-08T06:06:08.087" v="2311"/>
          <ac:spMkLst>
            <pc:docMk/>
            <pc:sldMk cId="1356213858" sldId="258"/>
            <ac:spMk id="92" creationId="{F0A9DB74-E473-4F84-8A4F-9A80ABF66D46}"/>
          </ac:spMkLst>
        </pc:spChg>
        <pc:spChg chg="del mod">
          <ac:chgData name="육 현섭" userId="54e8dad67330504c" providerId="LiveId" clId="{A764FBB7-D334-4557-8C68-8E291B8BA125}" dt="2020-08-08T06:06:08.088" v="2313"/>
          <ac:spMkLst>
            <pc:docMk/>
            <pc:sldMk cId="1356213858" sldId="258"/>
            <ac:spMk id="96" creationId="{92425FCF-6F30-4231-ABB3-2B62ED138808}"/>
          </ac:spMkLst>
        </pc:spChg>
        <pc:spChg chg="mod">
          <ac:chgData name="육 현섭" userId="54e8dad67330504c" providerId="LiveId" clId="{A764FBB7-D334-4557-8C68-8E291B8BA125}" dt="2020-08-08T06:04:58.618" v="2292" actId="1076"/>
          <ac:spMkLst>
            <pc:docMk/>
            <pc:sldMk cId="1356213858" sldId="258"/>
            <ac:spMk id="106" creationId="{37897258-A005-47CA-966E-89CD3C809DA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08" creationId="{0511B774-041F-4A50-B603-2FD0397E9C6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0" creationId="{1E70D8CD-5CBD-4667-AC01-8ECDAEB207B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6" creationId="{F394FF03-B40F-476E-946A-A1164F19030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8" creationId="{F0291EC0-BE11-4D7B-B55B-9054A02CBD2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0" creationId="{303DCBD3-82C0-4735-B1A2-BDFF78F729F0}"/>
          </ac:spMkLst>
        </pc:spChg>
        <pc:spChg chg="mod">
          <ac:chgData name="육 현섭" userId="54e8dad67330504c" providerId="LiveId" clId="{A764FBB7-D334-4557-8C68-8E291B8BA125}" dt="2020-08-08T06:08:16.811" v="2397" actId="14100"/>
          <ac:spMkLst>
            <pc:docMk/>
            <pc:sldMk cId="1356213858" sldId="258"/>
            <ac:spMk id="122" creationId="{B7D57299-203C-4C71-A85A-67B151479CDE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4" creationId="{8312E0CE-8DFD-45F8-9290-50F626D9BF17}"/>
          </ac:spMkLst>
        </pc:spChg>
        <pc:spChg chg="mod">
          <ac:chgData name="육 현섭" userId="54e8dad67330504c" providerId="LiveId" clId="{A764FBB7-D334-4557-8C68-8E291B8BA125}" dt="2020-08-08T06:08:09.678" v="2395" actId="1038"/>
          <ac:spMkLst>
            <pc:docMk/>
            <pc:sldMk cId="1356213858" sldId="258"/>
            <ac:spMk id="126" creationId="{A20F584C-650A-4DBD-8473-A1C9BDAA09F4}"/>
          </ac:spMkLst>
        </pc:spChg>
        <pc:spChg chg="del mod">
          <ac:chgData name="육 현섭" userId="54e8dad67330504c" providerId="LiveId" clId="{A764FBB7-D334-4557-8C68-8E291B8BA125}" dt="2020-08-08T06:06:08.088" v="2315"/>
          <ac:spMkLst>
            <pc:docMk/>
            <pc:sldMk cId="1356213858" sldId="258"/>
            <ac:spMk id="128" creationId="{5997CB8B-EAF3-4D17-A27C-C37350350587}"/>
          </ac:spMkLst>
        </pc:spChg>
      </pc:sldChg>
      <pc:sldChg chg="addSp delSp del">
        <pc:chgData name="육 현섭" userId="54e8dad67330504c" providerId="LiveId" clId="{A764FBB7-D334-4557-8C68-8E291B8BA125}" dt="2020-08-08T03:05:17.921" v="2" actId="2696"/>
        <pc:sldMkLst>
          <pc:docMk/>
          <pc:sldMk cId="1147701799" sldId="259"/>
        </pc:sldMkLst>
        <pc:spChg chg="add del">
          <ac:chgData name="육 현섭" userId="54e8dad67330504c" providerId="LiveId" clId="{A764FBB7-D334-4557-8C68-8E291B8BA125}" dt="2020-08-08T03:02:34.316" v="1" actId="478"/>
          <ac:spMkLst>
            <pc:docMk/>
            <pc:sldMk cId="1147701799" sldId="259"/>
            <ac:spMk id="193" creationId="{3062CDF6-C118-4E58-868D-5D46AB62E6D4}"/>
          </ac:spMkLst>
        </pc:spChg>
      </pc:sldChg>
      <pc:sldChg chg="del">
        <pc:chgData name="육 현섭" userId="54e8dad67330504c" providerId="LiveId" clId="{A764FBB7-D334-4557-8C68-8E291B8BA125}" dt="2020-08-08T03:05:21.393" v="3" actId="2696"/>
        <pc:sldMkLst>
          <pc:docMk/>
          <pc:sldMk cId="2285128508" sldId="260"/>
        </pc:sldMkLst>
      </pc:sldChg>
      <pc:sldChg chg="addSp delSp modSp mod">
        <pc:chgData name="육 현섭" userId="54e8dad67330504c" providerId="LiveId" clId="{A764FBB7-D334-4557-8C68-8E291B8BA125}" dt="2020-08-09T07:59:23.618" v="6334" actId="478"/>
        <pc:sldMkLst>
          <pc:docMk/>
          <pc:sldMk cId="3624629719" sldId="261"/>
        </pc:sldMkLst>
        <pc:spChg chg="add del mod">
          <ac:chgData name="육 현섭" userId="54e8dad67330504c" providerId="LiveId" clId="{A764FBB7-D334-4557-8C68-8E291B8BA125}" dt="2020-08-09T07:59:23.618" v="6334" actId="478"/>
          <ac:spMkLst>
            <pc:docMk/>
            <pc:sldMk cId="3624629719" sldId="261"/>
            <ac:spMk id="2" creationId="{6026F6A5-3BA8-4529-BF4E-5E6E2D0DEDC3}"/>
          </ac:spMkLst>
        </pc:spChg>
        <pc:spChg chg="mod topLvl">
          <ac:chgData name="육 현섭" userId="54e8dad67330504c" providerId="LiveId" clId="{A764FBB7-D334-4557-8C68-8E291B8BA125}" dt="2020-08-08T05:42:45.135" v="1895" actId="1076"/>
          <ac:spMkLst>
            <pc:docMk/>
            <pc:sldMk cId="3624629719" sldId="261"/>
            <ac:spMk id="3" creationId="{E2985C79-5DDE-43B1-AD80-5807D7AFFA6A}"/>
          </ac:spMkLst>
        </pc:spChg>
        <pc:spChg chg="mod topLvl">
          <ac:chgData name="육 현섭" userId="54e8dad67330504c" providerId="LiveId" clId="{A764FBB7-D334-4557-8C68-8E291B8BA125}" dt="2020-08-08T03:22:28.028" v="337"/>
          <ac:spMkLst>
            <pc:docMk/>
            <pc:sldMk cId="3624629719" sldId="261"/>
            <ac:spMk id="4" creationId="{4585BE03-833B-42BB-A268-5E190BE9BB05}"/>
          </ac:spMkLst>
        </pc:spChg>
        <pc:spChg chg="mod topLvl">
          <ac:chgData name="육 현섭" userId="54e8dad67330504c" providerId="LiveId" clId="{A764FBB7-D334-4557-8C68-8E291B8BA125}" dt="2020-08-08T03:22:20.678" v="336"/>
          <ac:spMkLst>
            <pc:docMk/>
            <pc:sldMk cId="3624629719" sldId="261"/>
            <ac:spMk id="5" creationId="{75F50E50-7AA0-407C-AC32-803132F616CF}"/>
          </ac:spMkLst>
        </pc:spChg>
        <pc:spChg chg="add del mod topLvl">
          <ac:chgData name="육 현섭" userId="54e8dad67330504c" providerId="LiveId" clId="{A764FBB7-D334-4557-8C68-8E291B8BA125}" dt="2020-08-08T03:51:57.025" v="690" actId="478"/>
          <ac:spMkLst>
            <pc:docMk/>
            <pc:sldMk cId="3624629719" sldId="261"/>
            <ac:spMk id="11" creationId="{EBF04E53-D03F-41A8-AE06-1A5E9A43148E}"/>
          </ac:spMkLst>
        </pc:spChg>
        <pc:spChg chg="del mod topLvl">
          <ac:chgData name="육 현섭" userId="54e8dad67330504c" providerId="LiveId" clId="{A764FBB7-D334-4557-8C68-8E291B8BA125}" dt="2020-08-08T03:29:04.655" v="399" actId="478"/>
          <ac:spMkLst>
            <pc:docMk/>
            <pc:sldMk cId="3624629719" sldId="261"/>
            <ac:spMk id="12" creationId="{92106F15-7549-461C-ACAA-51BBE099B58B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4" creationId="{032E5B21-3FE2-49C1-936E-62C23D6C044C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6" creationId="{D7265C51-7B7F-4A3B-9FEA-A76316FF33E4}"/>
          </ac:spMkLst>
        </pc:spChg>
        <pc:spChg chg="del mod">
          <ac:chgData name="육 현섭" userId="54e8dad67330504c" providerId="LiveId" clId="{A764FBB7-D334-4557-8C68-8E291B8BA125}" dt="2020-08-08T03:29:12.451" v="403" actId="478"/>
          <ac:spMkLst>
            <pc:docMk/>
            <pc:sldMk cId="3624629719" sldId="261"/>
            <ac:spMk id="18" creationId="{FE0BA6B2-6D93-4BAD-B682-1EC1B7A11785}"/>
          </ac:spMkLst>
        </pc:spChg>
        <pc:spChg chg="del mod">
          <ac:chgData name="육 현섭" userId="54e8dad67330504c" providerId="LiveId" clId="{A764FBB7-D334-4557-8C68-8E291B8BA125}" dt="2020-08-08T03:29:14.589" v="404" actId="478"/>
          <ac:spMkLst>
            <pc:docMk/>
            <pc:sldMk cId="3624629719" sldId="261"/>
            <ac:spMk id="20" creationId="{2D667685-69DA-40B0-9332-DA37E97AFDF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3" creationId="{5DE9DB60-7510-4616-A97A-0BD36CAA8349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4" creationId="{38384550-2F39-47A9-A356-FE60C247425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5" creationId="{3842B62D-F2DE-4789-BE2E-9FDD951AA35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1" creationId="{0BB2259C-8C14-450C-9EE3-32095A485615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2" creationId="{98283998-6140-4452-A6D3-45D771D03BD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4" creationId="{9CA82941-0A93-4699-BD0B-46F69946EB2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6" creationId="{3C6103B5-028C-453B-8922-7351A94609E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8" creationId="{567B943E-2F23-4A05-B84C-A2834DF89FE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40" creationId="{3880925D-8280-4CA0-B9F5-B58ACD978AFF}"/>
          </ac:spMkLst>
        </pc:spChg>
        <pc:spChg chg="add del mod">
          <ac:chgData name="육 현섭" userId="54e8dad67330504c" providerId="LiveId" clId="{A764FBB7-D334-4557-8C68-8E291B8BA125}" dt="2020-08-08T05:47:24.993" v="1936" actId="478"/>
          <ac:spMkLst>
            <pc:docMk/>
            <pc:sldMk cId="3624629719" sldId="261"/>
            <ac:spMk id="42" creationId="{6F41FE71-D366-45AF-A8B5-D7BD4275B49C}"/>
          </ac:spMkLst>
        </pc:spChg>
        <pc:spChg chg="add del mod">
          <ac:chgData name="육 현섭" userId="54e8dad67330504c" providerId="LiveId" clId="{A764FBB7-D334-4557-8C68-8E291B8BA125}" dt="2020-08-08T04:16:27.043" v="1063" actId="478"/>
          <ac:spMkLst>
            <pc:docMk/>
            <pc:sldMk cId="3624629719" sldId="261"/>
            <ac:spMk id="44" creationId="{B8277D0E-6D70-4C39-A2A6-6AE15E8137A2}"/>
          </ac:spMkLst>
        </pc:spChg>
        <pc:spChg chg="add del mod">
          <ac:chgData name="육 현섭" userId="54e8dad67330504c" providerId="LiveId" clId="{A764FBB7-D334-4557-8C68-8E291B8BA125}" dt="2020-08-08T03:14:11.490" v="157" actId="478"/>
          <ac:spMkLst>
            <pc:docMk/>
            <pc:sldMk cId="3624629719" sldId="261"/>
            <ac:spMk id="46" creationId="{F4699311-D880-4042-AD05-CF792E395832}"/>
          </ac:spMkLst>
        </pc:spChg>
        <pc:spChg chg="mod">
          <ac:chgData name="육 현섭" userId="54e8dad67330504c" providerId="LiveId" clId="{A764FBB7-D334-4557-8C68-8E291B8BA125}" dt="2020-08-08T04:52:28.274" v="1365" actId="208"/>
          <ac:spMkLst>
            <pc:docMk/>
            <pc:sldMk cId="3624629719" sldId="261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56" creationId="{226B1E7F-779E-4782-A424-8BD3E39548A5}"/>
          </ac:spMkLst>
        </pc:spChg>
        <pc:spChg chg="mod">
          <ac:chgData name="육 현섭" userId="54e8dad67330504c" providerId="LiveId" clId="{A764FBB7-D334-4557-8C68-8E291B8BA125}" dt="2020-08-08T04:36:35.264" v="1221" actId="207"/>
          <ac:spMkLst>
            <pc:docMk/>
            <pc:sldMk cId="3624629719" sldId="261"/>
            <ac:spMk id="57" creationId="{6619C2A8-8644-4BB3-9398-409CE69FA7A4}"/>
          </ac:spMkLst>
        </pc:spChg>
        <pc:spChg chg="add del 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63" creationId="{B21C4F6C-0FBD-446F-8752-FF032058F8D1}"/>
          </ac:spMkLst>
        </pc:spChg>
        <pc:spChg chg="del mod">
          <ac:chgData name="육 현섭" userId="54e8dad67330504c" providerId="LiveId" clId="{A764FBB7-D334-4557-8C68-8E291B8BA125}" dt="2020-08-08T03:57:25.487" v="753" actId="478"/>
          <ac:spMkLst>
            <pc:docMk/>
            <pc:sldMk cId="3624629719" sldId="261"/>
            <ac:spMk id="64" creationId="{E3A4B072-1D65-4B24-9E7C-1B69AA816C1A}"/>
          </ac:spMkLst>
        </pc:spChg>
        <pc:spChg chg="mod">
          <ac:chgData name="육 현섭" userId="54e8dad67330504c" providerId="LiveId" clId="{A764FBB7-D334-4557-8C68-8E291B8BA125}" dt="2020-08-08T04:37:16.120" v="1223" actId="208"/>
          <ac:spMkLst>
            <pc:docMk/>
            <pc:sldMk cId="3624629719" sldId="261"/>
            <ac:spMk id="66" creationId="{BECB2989-AA1F-4FBC-B76E-F7EBFE0F080D}"/>
          </ac:spMkLst>
        </pc:spChg>
        <pc:spChg chg="del mod">
          <ac:chgData name="육 현섭" userId="54e8dad67330504c" providerId="LiveId" clId="{A764FBB7-D334-4557-8C68-8E291B8BA125}" dt="2020-08-08T04:39:26.967" v="1230" actId="478"/>
          <ac:spMkLst>
            <pc:docMk/>
            <pc:sldMk cId="3624629719" sldId="261"/>
            <ac:spMk id="68" creationId="{F1057622-B794-4FFF-8749-312653E7C64C}"/>
          </ac:spMkLst>
        </pc:spChg>
        <pc:spChg chg="add del mod">
          <ac:chgData name="육 현섭" userId="54e8dad67330504c" providerId="LiveId" clId="{A764FBB7-D334-4557-8C68-8E291B8BA125}" dt="2020-08-08T03:57:42.291" v="764" actId="478"/>
          <ac:spMkLst>
            <pc:docMk/>
            <pc:sldMk cId="3624629719" sldId="261"/>
            <ac:spMk id="70" creationId="{A5458554-614D-405F-89AE-C41ED26B42F6}"/>
          </ac:spMkLst>
        </pc:spChg>
        <pc:spChg chg="add del mod">
          <ac:chgData name="육 현섭" userId="54e8dad67330504c" providerId="LiveId" clId="{A764FBB7-D334-4557-8C68-8E291B8BA125}" dt="2020-08-08T04:39:18.237" v="1227" actId="478"/>
          <ac:spMkLst>
            <pc:docMk/>
            <pc:sldMk cId="3624629719" sldId="261"/>
            <ac:spMk id="72" creationId="{A9AE0C34-067E-4DDB-99BE-E0E4E5285052}"/>
          </ac:spMkLst>
        </pc:spChg>
        <pc:spChg chg="mod">
          <ac:chgData name="육 현섭" userId="54e8dad67330504c" providerId="LiveId" clId="{A764FBB7-D334-4557-8C68-8E291B8BA125}" dt="2020-08-08T05:35:10.277" v="1779" actId="20577"/>
          <ac:spMkLst>
            <pc:docMk/>
            <pc:sldMk cId="3624629719" sldId="261"/>
            <ac:spMk id="74" creationId="{0B5867FB-2D8D-4ED4-B965-C5CCB198CF54}"/>
          </ac:spMkLst>
        </pc:spChg>
        <pc:spChg chg="del mod">
          <ac:chgData name="육 현섭" userId="54e8dad67330504c" providerId="LiveId" clId="{A764FBB7-D334-4557-8C68-8E291B8BA125}" dt="2020-08-08T04:47:51.804" v="1307" actId="478"/>
          <ac:spMkLst>
            <pc:docMk/>
            <pc:sldMk cId="3624629719" sldId="261"/>
            <ac:spMk id="75" creationId="{EEA7D245-0B06-4FC1-A1F7-1CD70B898999}"/>
          </ac:spMkLst>
        </pc:spChg>
        <pc:spChg chg="mod">
          <ac:chgData name="육 현섭" userId="54e8dad67330504c" providerId="LiveId" clId="{A764FBB7-D334-4557-8C68-8E291B8BA125}" dt="2020-08-08T04:49:40.312" v="1354" actId="1076"/>
          <ac:spMkLst>
            <pc:docMk/>
            <pc:sldMk cId="3624629719" sldId="261"/>
            <ac:spMk id="76" creationId="{61A76454-4427-4645-8BA5-4EF635DADBDB}"/>
          </ac:spMkLst>
        </pc:spChg>
        <pc:spChg chg="del mod">
          <ac:chgData name="육 현섭" userId="54e8dad67330504c" providerId="LiveId" clId="{A764FBB7-D334-4557-8C68-8E291B8BA125}" dt="2020-08-08T04:04:51.226" v="803" actId="478"/>
          <ac:spMkLst>
            <pc:docMk/>
            <pc:sldMk cId="3624629719" sldId="261"/>
            <ac:spMk id="82" creationId="{4695337D-B43A-46A7-B7F9-89F06A8E9EAB}"/>
          </ac:spMkLst>
        </pc:spChg>
        <pc:spChg chg="del mod">
          <ac:chgData name="육 현섭" userId="54e8dad67330504c" providerId="LiveId" clId="{A764FBB7-D334-4557-8C68-8E291B8BA125}" dt="2020-08-08T03:50:05.415" v="641" actId="478"/>
          <ac:spMkLst>
            <pc:docMk/>
            <pc:sldMk cId="3624629719" sldId="261"/>
            <ac:spMk id="83" creationId="{B1E079C3-2AB5-42B0-9C5C-E7115D42C306}"/>
          </ac:spMkLst>
        </pc:spChg>
        <pc:spChg chg="del mod">
          <ac:chgData name="육 현섭" userId="54e8dad67330504c" providerId="LiveId" clId="{A764FBB7-D334-4557-8C68-8E291B8BA125}" dt="2020-08-08T04:47:53.322" v="1308" actId="478"/>
          <ac:spMkLst>
            <pc:docMk/>
            <pc:sldMk cId="3624629719" sldId="261"/>
            <ac:spMk id="85" creationId="{52638C10-6F66-4C08-B3F8-AA01BEC9FE25}"/>
          </ac:spMkLst>
        </pc:spChg>
        <pc:spChg chg="mod">
          <ac:chgData name="육 현섭" userId="54e8dad67330504c" providerId="LiveId" clId="{A764FBB7-D334-4557-8C68-8E291B8BA125}" dt="2020-08-08T04:15:52.943" v="1059" actId="1037"/>
          <ac:spMkLst>
            <pc:docMk/>
            <pc:sldMk cId="3624629719" sldId="261"/>
            <ac:spMk id="87" creationId="{6B5DDEAC-8F68-4A59-B904-BD4E179F2937}"/>
          </ac:spMkLst>
        </pc:spChg>
        <pc:spChg chg="del mod">
          <ac:chgData name="육 현섭" userId="54e8dad67330504c" providerId="LiveId" clId="{A764FBB7-D334-4557-8C68-8E291B8BA125}" dt="2020-08-08T03:50:09.721" v="643" actId="478"/>
          <ac:spMkLst>
            <pc:docMk/>
            <pc:sldMk cId="3624629719" sldId="261"/>
            <ac:spMk id="89" creationId="{4678D269-4B28-4582-B20D-C138CB4B692F}"/>
          </ac:spMkLst>
        </pc:spChg>
        <pc:spChg chg="del mod">
          <ac:chgData name="육 현섭" userId="54e8dad67330504c" providerId="LiveId" clId="{A764FBB7-D334-4557-8C68-8E291B8BA125}" dt="2020-08-08T04:04:52.747" v="804" actId="478"/>
          <ac:spMkLst>
            <pc:docMk/>
            <pc:sldMk cId="3624629719" sldId="261"/>
            <ac:spMk id="91" creationId="{67E1323C-DD45-4D81-8E0B-74BF64F0BD75}"/>
          </ac:spMkLst>
        </pc:spChg>
        <pc:spChg chg="add del mod">
          <ac:chgData name="육 현섭" userId="54e8dad67330504c" providerId="LiveId" clId="{A764FBB7-D334-4557-8C68-8E291B8BA125}" dt="2020-08-08T04:08:15.058" v="844" actId="478"/>
          <ac:spMkLst>
            <pc:docMk/>
            <pc:sldMk cId="3624629719" sldId="261"/>
            <ac:spMk id="98" creationId="{EADCD9B0-D97C-4337-AA22-DDB2E4FC171E}"/>
          </ac:spMkLst>
        </pc:spChg>
        <pc:spChg chg="add del mod">
          <ac:chgData name="육 현섭" userId="54e8dad67330504c" providerId="LiveId" clId="{A764FBB7-D334-4557-8C68-8E291B8BA125}" dt="2020-08-08T04:12:48.837" v="985" actId="478"/>
          <ac:spMkLst>
            <pc:docMk/>
            <pc:sldMk cId="3624629719" sldId="261"/>
            <ac:spMk id="99" creationId="{C44779C6-D8FD-4A0C-9DBB-D2EFAD77EF5C}"/>
          </ac:spMkLst>
        </pc:spChg>
        <pc:spChg chg="mod">
          <ac:chgData name="육 현섭" userId="54e8dad67330504c" providerId="LiveId" clId="{A764FBB7-D334-4557-8C68-8E291B8BA125}" dt="2020-08-08T05:35:16.500" v="1787" actId="20577"/>
          <ac:spMkLst>
            <pc:docMk/>
            <pc:sldMk cId="3624629719" sldId="261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53:31.968" v="2047" actId="20577"/>
          <ac:spMkLst>
            <pc:docMk/>
            <pc:sldMk cId="3624629719" sldId="261"/>
            <ac:spMk id="102" creationId="{E9927DFE-2A4E-4887-BAE7-6F1596D59D71}"/>
          </ac:spMkLst>
        </pc:spChg>
        <pc:spChg chg="mod">
          <ac:chgData name="육 현섭" userId="54e8dad67330504c" providerId="LiveId" clId="{A764FBB7-D334-4557-8C68-8E291B8BA125}" dt="2020-08-08T05:53:37.538" v="2051" actId="20577"/>
          <ac:spMkLst>
            <pc:docMk/>
            <pc:sldMk cId="3624629719" sldId="261"/>
            <ac:spMk id="103" creationId="{AEF32EA2-1E3E-4216-AF1E-24F2A4483742}"/>
          </ac:spMkLst>
        </pc:spChg>
        <pc:spChg chg="del mod">
          <ac:chgData name="육 현섭" userId="54e8dad67330504c" providerId="LiveId" clId="{A764FBB7-D334-4557-8C68-8E291B8BA125}" dt="2020-08-08T05:06:48.002" v="1464" actId="478"/>
          <ac:spMkLst>
            <pc:docMk/>
            <pc:sldMk cId="3624629719" sldId="261"/>
            <ac:spMk id="109" creationId="{092EDEA3-C6AC-42B1-A703-45D8C725B4A3}"/>
          </ac:spMkLst>
        </pc:spChg>
        <pc:spChg chg="del mod">
          <ac:chgData name="육 현섭" userId="54e8dad67330504c" providerId="LiveId" clId="{A764FBB7-D334-4557-8C68-8E291B8BA125}" dt="2020-08-08T05:06:49.296" v="1465" actId="478"/>
          <ac:spMkLst>
            <pc:docMk/>
            <pc:sldMk cId="3624629719" sldId="261"/>
            <ac:spMk id="110" creationId="{25486903-8FAD-49CA-9DDA-3E9819EAA4D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2" creationId="{4A9B30FE-BF7B-4E2A-8C79-39504587EC4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4" creationId="{0CE0157B-723C-4615-99AB-7EB32B803A77}"/>
          </ac:spMkLst>
        </pc:spChg>
        <pc:spChg chg="del mod">
          <ac:chgData name="육 현섭" userId="54e8dad67330504c" providerId="LiveId" clId="{A764FBB7-D334-4557-8C68-8E291B8BA125}" dt="2020-08-08T05:06:53.360" v="1467" actId="478"/>
          <ac:spMkLst>
            <pc:docMk/>
            <pc:sldMk cId="3624629719" sldId="261"/>
            <ac:spMk id="116" creationId="{17D68C33-FC34-4E09-893D-E73C79AF7ED9}"/>
          </ac:spMkLst>
        </pc:spChg>
        <pc:spChg chg="del mod">
          <ac:chgData name="육 현섭" userId="54e8dad67330504c" providerId="LiveId" clId="{A764FBB7-D334-4557-8C68-8E291B8BA125}" dt="2020-08-08T05:06:54.746" v="1468" actId="478"/>
          <ac:spMkLst>
            <pc:docMk/>
            <pc:sldMk cId="3624629719" sldId="261"/>
            <ac:spMk id="118" creationId="{2C3C0B4F-FCF7-496C-A23E-33FBCEA89051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1" creationId="{36AAABBC-419B-4AE0-911C-0E467143921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2" creationId="{7318BF8F-48C0-484E-8618-245E1A440D6E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3" creationId="{95C12F1D-B259-4863-9614-E59B11A7916B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8" creationId="{0A600E29-CBF4-444A-B314-C5D854BD1AA7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0" creationId="{FF8E7FCA-7DA9-4303-8DD3-DA8490749099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2" creationId="{418AB85B-460D-4810-8066-0E3508863FD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4" creationId="{90B2157A-DAFF-463E-9BC0-B103005FE08A}"/>
          </ac:spMkLst>
        </pc:spChg>
        <pc:spChg chg="mod">
          <ac:chgData name="육 현섭" userId="54e8dad67330504c" providerId="LiveId" clId="{A764FBB7-D334-4557-8C68-8E291B8BA125}" dt="2020-08-08T05:35:11.571" v="1782" actId="20577"/>
          <ac:spMkLst>
            <pc:docMk/>
            <pc:sldMk cId="3624629719" sldId="261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4:52:12.222" v="1363" actId="20577"/>
          <ac:spMkLst>
            <pc:docMk/>
            <pc:sldMk cId="3624629719" sldId="261"/>
            <ac:spMk id="150" creationId="{9CAE13D9-DAE6-4BAB-9BE9-99A8599C429B}"/>
          </ac:spMkLst>
        </pc:spChg>
        <pc:spChg chg="mod">
          <ac:chgData name="육 현섭" userId="54e8dad67330504c" providerId="LiveId" clId="{A764FBB7-D334-4557-8C68-8E291B8BA125}" dt="2020-08-08T05:01:38.542" v="1422"/>
          <ac:spMkLst>
            <pc:docMk/>
            <pc:sldMk cId="3624629719" sldId="261"/>
            <ac:spMk id="151" creationId="{2163C4F1-D9BF-4586-B177-2BAFADA88E0C}"/>
          </ac:spMkLst>
        </pc:spChg>
        <pc:spChg chg="add del mod">
          <ac:chgData name="육 현섭" userId="54e8dad67330504c" providerId="LiveId" clId="{A764FBB7-D334-4557-8C68-8E291B8BA125}" dt="2020-08-08T05:06:34.332" v="1461" actId="478"/>
          <ac:spMkLst>
            <pc:docMk/>
            <pc:sldMk cId="3624629719" sldId="261"/>
            <ac:spMk id="157" creationId="{2C3EC724-D00E-47A9-934D-C743B1AE5A90}"/>
          </ac:spMkLst>
        </pc:spChg>
        <pc:spChg chg="del mod">
          <ac:chgData name="육 현섭" userId="54e8dad67330504c" providerId="LiveId" clId="{A764FBB7-D334-4557-8C68-8E291B8BA125}" dt="2020-08-08T05:03:13.969" v="1445" actId="478"/>
          <ac:spMkLst>
            <pc:docMk/>
            <pc:sldMk cId="3624629719" sldId="261"/>
            <ac:spMk id="158" creationId="{366B5157-1FE8-4DAA-9ECE-4FE7B38850BC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0" creationId="{F889DA0B-A301-43D1-BFE8-884DA3542B78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2" creationId="{6EF4B363-DAEA-442B-9925-752C11AC644C}"/>
          </ac:spMkLst>
        </pc:spChg>
        <pc:spChg chg="del mod">
          <ac:chgData name="육 현섭" userId="54e8dad67330504c" providerId="LiveId" clId="{A764FBB7-D334-4557-8C68-8E291B8BA125}" dt="2020-08-08T05:03:15.750" v="1446" actId="478"/>
          <ac:spMkLst>
            <pc:docMk/>
            <pc:sldMk cId="3624629719" sldId="261"/>
            <ac:spMk id="164" creationId="{3A1D35A0-CA80-491B-A882-7F874C2D9551}"/>
          </ac:spMkLst>
        </pc:spChg>
        <pc:spChg chg="del mod">
          <ac:chgData name="육 현섭" userId="54e8dad67330504c" providerId="LiveId" clId="{A764FBB7-D334-4557-8C68-8E291B8BA125}" dt="2020-08-08T05:06:38.126" v="1463" actId="478"/>
          <ac:spMkLst>
            <pc:docMk/>
            <pc:sldMk cId="3624629719" sldId="261"/>
            <ac:spMk id="166" creationId="{7E59AAB8-93AF-4069-9AA1-3231482C8375}"/>
          </ac:spMkLst>
        </pc:spChg>
        <pc:spChg chg="add del mod">
          <ac:chgData name="육 현섭" userId="54e8dad67330504c" providerId="LiveId" clId="{A764FBB7-D334-4557-8C68-8E291B8BA125}" dt="2020-08-08T04:12:46.782" v="984" actId="478"/>
          <ac:spMkLst>
            <pc:docMk/>
            <pc:sldMk cId="3624629719" sldId="261"/>
            <ac:spMk id="168" creationId="{A20F70DC-55BD-495A-B715-36A57D2D8FF1}"/>
          </ac:spMkLst>
        </pc:spChg>
        <pc:spChg chg="add mod">
          <ac:chgData name="육 현섭" userId="54e8dad67330504c" providerId="LiveId" clId="{A764FBB7-D334-4557-8C68-8E291B8BA125}" dt="2020-08-08T05:37:36.141" v="1816" actId="14100"/>
          <ac:spMkLst>
            <pc:docMk/>
            <pc:sldMk cId="3624629719" sldId="261"/>
            <ac:spMk id="183" creationId="{2BAB54DD-6665-4ADF-99EE-96EA48D773ED}"/>
          </ac:spMkLst>
        </pc:spChg>
        <pc:spChg chg="add del mod">
          <ac:chgData name="육 현섭" userId="54e8dad67330504c" providerId="LiveId" clId="{A764FBB7-D334-4557-8C68-8E291B8BA125}" dt="2020-08-08T04:09:02.557" v="849"/>
          <ac:spMkLst>
            <pc:docMk/>
            <pc:sldMk cId="3624629719" sldId="261"/>
            <ac:spMk id="185" creationId="{C6692CF4-F825-467A-8EA5-36559F2A763E}"/>
          </ac:spMkLst>
        </pc:spChg>
        <pc:spChg chg="add del mod">
          <ac:chgData name="육 현섭" userId="54e8dad67330504c" providerId="LiveId" clId="{A764FBB7-D334-4557-8C68-8E291B8BA125}" dt="2020-08-08T04:09:20.303" v="864" actId="478"/>
          <ac:spMkLst>
            <pc:docMk/>
            <pc:sldMk cId="3624629719" sldId="261"/>
            <ac:spMk id="187" creationId="{9A06BE75-6136-414C-B607-62B5C2BB4CE2}"/>
          </ac:spMkLst>
        </pc:spChg>
        <pc:spChg chg="add del mod">
          <ac:chgData name="육 현섭" userId="54e8dad67330504c" providerId="LiveId" clId="{A764FBB7-D334-4557-8C68-8E291B8BA125}" dt="2020-08-08T04:09:29.518" v="880"/>
          <ac:spMkLst>
            <pc:docMk/>
            <pc:sldMk cId="3624629719" sldId="261"/>
            <ac:spMk id="189" creationId="{47A3D7F6-E1E5-4A06-8F95-BF5A9F3A31A6}"/>
          </ac:spMkLst>
        </pc:spChg>
        <pc:spChg chg="add del mod">
          <ac:chgData name="육 현섭" userId="54e8dad67330504c" providerId="LiveId" clId="{A764FBB7-D334-4557-8C68-8E291B8BA125}" dt="2020-08-08T04:09:43.954" v="884" actId="478"/>
          <ac:spMkLst>
            <pc:docMk/>
            <pc:sldMk cId="3624629719" sldId="261"/>
            <ac:spMk id="191" creationId="{55F66CAE-516E-428D-B231-E601B4E1F091}"/>
          </ac:spMkLst>
        </pc:spChg>
        <pc:spChg chg="add del mod">
          <ac:chgData name="육 현섭" userId="54e8dad67330504c" providerId="LiveId" clId="{A764FBB7-D334-4557-8C68-8E291B8BA125}" dt="2020-08-08T04:12:39.649" v="983" actId="478"/>
          <ac:spMkLst>
            <pc:docMk/>
            <pc:sldMk cId="3624629719" sldId="261"/>
            <ac:spMk id="193" creationId="{CE964E40-4548-450F-9F15-F1679212A065}"/>
          </ac:spMkLst>
        </pc:spChg>
        <pc:spChg chg="add del">
          <ac:chgData name="육 현섭" userId="54e8dad67330504c" providerId="LiveId" clId="{A764FBB7-D334-4557-8C68-8E291B8BA125}" dt="2020-08-08T04:13:06.751" v="990" actId="22"/>
          <ac:spMkLst>
            <pc:docMk/>
            <pc:sldMk cId="3624629719" sldId="261"/>
            <ac:spMk id="195" creationId="{AB661288-D2B2-485D-9239-EEE6A1A99C75}"/>
          </ac:spMkLst>
        </pc:spChg>
        <pc:spChg chg="add del">
          <ac:chgData name="육 현섭" userId="54e8dad67330504c" providerId="LiveId" clId="{A764FBB7-D334-4557-8C68-8E291B8BA125}" dt="2020-08-08T04:13:11.380" v="992" actId="22"/>
          <ac:spMkLst>
            <pc:docMk/>
            <pc:sldMk cId="3624629719" sldId="261"/>
            <ac:spMk id="197" creationId="{EE35095A-88F6-431E-8EE3-741DB7680A1E}"/>
          </ac:spMkLst>
        </pc:spChg>
        <pc:spChg chg="add del">
          <ac:chgData name="육 현섭" userId="54e8dad67330504c" providerId="LiveId" clId="{A764FBB7-D334-4557-8C68-8E291B8BA125}" dt="2020-08-08T04:13:43.652" v="1004" actId="22"/>
          <ac:spMkLst>
            <pc:docMk/>
            <pc:sldMk cId="3624629719" sldId="261"/>
            <ac:spMk id="199" creationId="{E6DB7B31-6F3B-490F-A22D-154958E0D562}"/>
          </ac:spMkLst>
        </pc:spChg>
        <pc:spChg chg="add del mod">
          <ac:chgData name="육 현섭" userId="54e8dad67330504c" providerId="LiveId" clId="{A764FBB7-D334-4557-8C68-8E291B8BA125}" dt="2020-08-08T04:52:17.640" v="1364" actId="478"/>
          <ac:spMkLst>
            <pc:docMk/>
            <pc:sldMk cId="3624629719" sldId="261"/>
            <ac:spMk id="202" creationId="{BCF2B837-041E-40DE-8C72-202A4D224EB9}"/>
          </ac:spMkLst>
        </pc:spChg>
        <pc:spChg chg="add del mod">
          <ac:chgData name="육 현섭" userId="54e8dad67330504c" providerId="LiveId" clId="{A764FBB7-D334-4557-8C68-8E291B8BA125}" dt="2020-08-08T05:34:10.251" v="1771" actId="478"/>
          <ac:spMkLst>
            <pc:docMk/>
            <pc:sldMk cId="3624629719" sldId="261"/>
            <ac:spMk id="204" creationId="{0D9DC1FB-FA7A-4FC9-B0FE-4349D0A05264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6" creationId="{A5CE4B98-4BF8-431D-B31B-1AA01E89E870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7" creationId="{E8764BBA-0E83-46B3-AA1C-9FF9BB0BA5C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8" creationId="{BAFFD10E-9E71-4841-9744-4869FEC1021B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4" creationId="{3607EBD2-49CB-4382-BE5F-4438D4702725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5" creationId="{07D2A102-9C9E-41D5-AEC3-FDA88C73378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7" creationId="{5B0268A4-077E-411E-A362-9F471D952929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9" creationId="{0DE54D77-761F-480F-9049-C6971C1AA69E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1" creationId="{9DE4E59C-0C3B-4277-8058-B8BBC06340B1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3" creationId="{ABF72378-12E1-4FDD-83A1-C0798265175E}"/>
          </ac:spMkLst>
        </pc:spChg>
        <pc:spChg chg="add del mod">
          <ac:chgData name="육 현섭" userId="54e8dad67330504c" providerId="LiveId" clId="{A764FBB7-D334-4557-8C68-8E291B8BA125}" dt="2020-08-08T04:40:54.358" v="1234" actId="478"/>
          <ac:spMkLst>
            <pc:docMk/>
            <pc:sldMk cId="3624629719" sldId="261"/>
            <ac:spMk id="225" creationId="{04F3321B-211C-426B-B976-3E921855AF84}"/>
          </ac:spMkLst>
        </pc:spChg>
        <pc:spChg chg="add del mod">
          <ac:chgData name="육 현섭" userId="54e8dad67330504c" providerId="LiveId" clId="{A764FBB7-D334-4557-8C68-8E291B8BA125}" dt="2020-08-08T05:35:46.370" v="1797" actId="478"/>
          <ac:spMkLst>
            <pc:docMk/>
            <pc:sldMk cId="3624629719" sldId="261"/>
            <ac:spMk id="227" creationId="{A5BE2CFE-AF34-45E4-874E-1FABCD84F22A}"/>
          </ac:spMkLst>
        </pc:spChg>
        <pc:spChg chg="add del mod">
          <ac:chgData name="육 현섭" userId="54e8dad67330504c" providerId="LiveId" clId="{A764FBB7-D334-4557-8C68-8E291B8BA125}" dt="2020-08-08T04:54:19.708" v="1376" actId="478"/>
          <ac:spMkLst>
            <pc:docMk/>
            <pc:sldMk cId="3624629719" sldId="261"/>
            <ac:spMk id="229" creationId="{841B686E-FA82-43EB-9BD7-2D9E58CC254D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1" creationId="{BF5CBDA2-61E5-434D-8BDB-AA03A696AC52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3" creationId="{62A4CDE0-67A2-4F79-90EE-4D41718BD9E9}"/>
          </ac:spMkLst>
        </pc:spChg>
        <pc:spChg chg="add del">
          <ac:chgData name="육 현섭" userId="54e8dad67330504c" providerId="LiveId" clId="{A764FBB7-D334-4557-8C68-8E291B8BA125}" dt="2020-08-08T04:41:21.798" v="1236" actId="22"/>
          <ac:spMkLst>
            <pc:docMk/>
            <pc:sldMk cId="3624629719" sldId="261"/>
            <ac:spMk id="235" creationId="{0F3615D8-9DC8-40C8-8B2A-4569827D8715}"/>
          </ac:spMkLst>
        </pc:spChg>
        <pc:spChg chg="add del mod">
          <ac:chgData name="육 현섭" userId="54e8dad67330504c" providerId="LiveId" clId="{A764FBB7-D334-4557-8C68-8E291B8BA125}" dt="2020-08-08T04:53:44.819" v="1368" actId="478"/>
          <ac:spMkLst>
            <pc:docMk/>
            <pc:sldMk cId="3624629719" sldId="261"/>
            <ac:spMk id="237" creationId="{8CD57221-7DF3-42CC-AC2A-5B0CF9548885}"/>
          </ac:spMkLst>
        </pc:spChg>
        <pc:spChg chg="add del mod">
          <ac:chgData name="육 현섭" userId="54e8dad67330504c" providerId="LiveId" clId="{A764FBB7-D334-4557-8C68-8E291B8BA125}" dt="2020-08-08T05:35:45.494" v="1796" actId="478"/>
          <ac:spMkLst>
            <pc:docMk/>
            <pc:sldMk cId="3624629719" sldId="261"/>
            <ac:spMk id="239" creationId="{F048EC8C-4053-4C1C-8367-73A4A6EE379D}"/>
          </ac:spMkLst>
        </pc:spChg>
        <pc:spChg chg="add del mod">
          <ac:chgData name="육 현섭" userId="54e8dad67330504c" providerId="LiveId" clId="{A764FBB7-D334-4557-8C68-8E291B8BA125}" dt="2020-08-08T05:00:00.116" v="1411" actId="478"/>
          <ac:spMkLst>
            <pc:docMk/>
            <pc:sldMk cId="3624629719" sldId="261"/>
            <ac:spMk id="243" creationId="{FC50609C-8DA7-4867-8212-B535A8EB152A}"/>
          </ac:spMkLst>
        </pc:spChg>
        <pc:spChg chg="add del mod">
          <ac:chgData name="육 현섭" userId="54e8dad67330504c" providerId="LiveId" clId="{A764FBB7-D334-4557-8C68-8E291B8BA125}" dt="2020-08-08T05:17:09.986" v="1548" actId="478"/>
          <ac:spMkLst>
            <pc:docMk/>
            <pc:sldMk cId="3624629719" sldId="261"/>
            <ac:spMk id="245" creationId="{53BD8062-529A-4988-95C7-0FF9D51A8B38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1" creationId="{9CD3BCF4-9EA8-4550-B2CE-02DE043DA1A9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2" creationId="{D979256B-E49A-4290-9BEB-A5F33C1D56E6}"/>
          </ac:spMkLst>
        </pc:spChg>
        <pc:spChg chg="mod">
          <ac:chgData name="육 현섭" userId="54e8dad67330504c" providerId="LiveId" clId="{A764FBB7-D334-4557-8C68-8E291B8BA125}" dt="2020-08-08T05:35:13.505" v="1784" actId="20577"/>
          <ac:spMkLst>
            <pc:docMk/>
            <pc:sldMk cId="3624629719" sldId="261"/>
            <ac:spMk id="253" creationId="{E567CEE4-0E56-4AA0-AF6F-7E58C33E5E75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4" creationId="{CE990F1D-E9EA-483B-AEAC-9507BE9A5BB0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5" creationId="{7D064CA6-BF39-4C87-8C8A-3242ACCA73CC}"/>
          </ac:spMkLst>
        </pc:spChg>
        <pc:spChg chg="mod">
          <ac:chgData name="육 현섭" userId="54e8dad67330504c" providerId="LiveId" clId="{A764FBB7-D334-4557-8C68-8E291B8BA125}" dt="2020-08-08T05:36:40.990" v="1802" actId="1076"/>
          <ac:spMkLst>
            <pc:docMk/>
            <pc:sldMk cId="3624629719" sldId="261"/>
            <ac:spMk id="260" creationId="{519E13FA-2B64-42AF-BCD3-DF63C615E216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62" creationId="{B433C0C7-6CD4-4E69-B472-5A17C9127175}"/>
          </ac:spMkLst>
        </pc:spChg>
        <pc:spChg chg="add del mod">
          <ac:chgData name="육 현섭" userId="54e8dad67330504c" providerId="LiveId" clId="{A764FBB7-D334-4557-8C68-8E291B8BA125}" dt="2020-08-08T05:47:27.623" v="1937" actId="478"/>
          <ac:spMkLst>
            <pc:docMk/>
            <pc:sldMk cId="3624629719" sldId="261"/>
            <ac:spMk id="264" creationId="{6D93DFCE-7CF8-4156-B864-F560D05B52AF}"/>
          </ac:spMkLst>
        </pc:spChg>
        <pc:spChg chg="add mod">
          <ac:chgData name="육 현섭" userId="54e8dad67330504c" providerId="LiveId" clId="{A764FBB7-D334-4557-8C68-8E291B8BA125}" dt="2020-08-08T05:59:56.716" v="2132" actId="1076"/>
          <ac:spMkLst>
            <pc:docMk/>
            <pc:sldMk cId="3624629719" sldId="261"/>
            <ac:spMk id="266" creationId="{20588D2F-8A7B-4F82-A358-F08378EFD029}"/>
          </ac:spMkLst>
        </pc:spChg>
        <pc:spChg chg="add del mod">
          <ac:chgData name="육 현섭" userId="54e8dad67330504c" providerId="LiveId" clId="{A764FBB7-D334-4557-8C68-8E291B8BA125}" dt="2020-08-08T05:47:29.789" v="1938" actId="478"/>
          <ac:spMkLst>
            <pc:docMk/>
            <pc:sldMk cId="3624629719" sldId="261"/>
            <ac:spMk id="268" creationId="{A873DE77-30A0-44C1-BE2D-9D2EB707010A}"/>
          </ac:spMkLst>
        </pc:spChg>
        <pc:spChg chg="add del mod">
          <ac:chgData name="육 현섭" userId="54e8dad67330504c" providerId="LiveId" clId="{A764FBB7-D334-4557-8C68-8E291B8BA125}" dt="2020-08-08T05:44:43.252" v="1914" actId="478"/>
          <ac:spMkLst>
            <pc:docMk/>
            <pc:sldMk cId="3624629719" sldId="261"/>
            <ac:spMk id="270" creationId="{B6312FFA-B4E7-47CE-9A4D-D7B3ABD76376}"/>
          </ac:spMkLst>
        </pc:spChg>
        <pc:spChg chg="add del mod">
          <ac:chgData name="육 현섭" userId="54e8dad67330504c" providerId="LiveId" clId="{A764FBB7-D334-4557-8C68-8E291B8BA125}" dt="2020-08-08T05:53:02.981" v="2038" actId="478"/>
          <ac:spMkLst>
            <pc:docMk/>
            <pc:sldMk cId="3624629719" sldId="261"/>
            <ac:spMk id="272" creationId="{4AB90184-7CAC-41C7-956E-686112DFF3FD}"/>
          </ac:spMkLst>
        </pc:spChg>
        <pc:spChg chg="add del">
          <ac:chgData name="육 현섭" userId="54e8dad67330504c" providerId="LiveId" clId="{A764FBB7-D334-4557-8C68-8E291B8BA125}" dt="2020-08-08T05:49:54.508" v="1984" actId="22"/>
          <ac:spMkLst>
            <pc:docMk/>
            <pc:sldMk cId="3624629719" sldId="261"/>
            <ac:spMk id="274" creationId="{3AC85E4F-5586-4936-86D1-B99A6B414175}"/>
          </ac:spMkLst>
        </pc:spChg>
        <pc:spChg chg="add mod">
          <ac:chgData name="육 현섭" userId="54e8dad67330504c" providerId="LiveId" clId="{A764FBB7-D334-4557-8C68-8E291B8BA125}" dt="2020-08-08T06:05:10.171" v="2294" actId="14100"/>
          <ac:spMkLst>
            <pc:docMk/>
            <pc:sldMk cId="3624629719" sldId="261"/>
            <ac:spMk id="276" creationId="{EDA5A4EC-51E5-473A-82E2-CD280C72DB3B}"/>
          </ac:spMkLst>
        </pc:spChg>
        <pc:spChg chg="add del mod">
          <ac:chgData name="육 현섭" userId="54e8dad67330504c" providerId="LiveId" clId="{A764FBB7-D334-4557-8C68-8E291B8BA125}" dt="2020-08-08T05:55:38.414" v="2100" actId="478"/>
          <ac:spMkLst>
            <pc:docMk/>
            <pc:sldMk cId="3624629719" sldId="261"/>
            <ac:spMk id="278" creationId="{5C428E0D-9C33-46DE-BEE3-ECE1092CECFD}"/>
          </ac:spMkLst>
        </pc:spChg>
        <pc:spChg chg="add mod">
          <ac:chgData name="육 현섭" userId="54e8dad67330504c" providerId="LiveId" clId="{A764FBB7-D334-4557-8C68-8E291B8BA125}" dt="2020-08-09T07:59:06.253" v="6324" actId="14100"/>
          <ac:spMkLst>
            <pc:docMk/>
            <pc:sldMk cId="3624629719" sldId="261"/>
            <ac:spMk id="280" creationId="{7F652DFF-1485-48CE-97BD-7F9EBC996979}"/>
          </ac:spMkLst>
        </pc:spChg>
        <pc:spChg chg="add del">
          <ac:chgData name="육 현섭" userId="54e8dad67330504c" providerId="LiveId" clId="{A764FBB7-D334-4557-8C68-8E291B8BA125}" dt="2020-08-08T05:53:34.541" v="2049" actId="22"/>
          <ac:spMkLst>
            <pc:docMk/>
            <pc:sldMk cId="3624629719" sldId="261"/>
            <ac:spMk id="282" creationId="{191DB97D-2046-422A-8FFE-55877D70023F}"/>
          </ac:spMkLst>
        </pc:spChg>
        <pc:spChg chg="add mod">
          <ac:chgData name="육 현섭" userId="54e8dad67330504c" providerId="LiveId" clId="{A764FBB7-D334-4557-8C68-8E291B8BA125}" dt="2020-08-08T06:05:17.084" v="2295" actId="14100"/>
          <ac:spMkLst>
            <pc:docMk/>
            <pc:sldMk cId="3624629719" sldId="261"/>
            <ac:spMk id="284" creationId="{238DDD55-63AF-427C-BFB7-BE633DBA0C8E}"/>
          </ac:spMkLst>
        </pc:spChg>
        <pc:spChg chg="add del mod">
          <ac:chgData name="육 현섭" userId="54e8dad67330504c" providerId="LiveId" clId="{A764FBB7-D334-4557-8C68-8E291B8BA125}" dt="2020-08-08T06:00:28.168" v="2137" actId="478"/>
          <ac:spMkLst>
            <pc:docMk/>
            <pc:sldMk cId="3624629719" sldId="261"/>
            <ac:spMk id="286" creationId="{21D6D072-D7C0-472F-8009-68B62160EB5F}"/>
          </ac:spMkLst>
        </pc:spChg>
        <pc:spChg chg="add mod">
          <ac:chgData name="육 현섭" userId="54e8dad67330504c" providerId="LiveId" clId="{A764FBB7-D334-4557-8C68-8E291B8BA125}" dt="2020-08-08T06:02:55.140" v="2187" actId="1076"/>
          <ac:spMkLst>
            <pc:docMk/>
            <pc:sldMk cId="3624629719" sldId="261"/>
            <ac:spMk id="288" creationId="{BF86D3AE-7C1A-49D2-9CE5-5A51AD90EA44}"/>
          </ac:spMkLst>
        </pc:spChg>
        <pc:grpChg chg="add del mod">
          <ac:chgData name="육 현섭" userId="54e8dad67330504c" providerId="LiveId" clId="{A764FBB7-D334-4557-8C68-8E291B8BA125}" dt="2020-08-08T03:14:55.855" v="168" actId="165"/>
          <ac:grpSpMkLst>
            <pc:docMk/>
            <pc:sldMk cId="3624629719" sldId="261"/>
            <ac:grpSpMk id="2" creationId="{73A6052B-BB85-409F-A9FF-75C6558C911D}"/>
          </ac:grpSpMkLst>
        </pc:grpChg>
        <pc:grpChg chg="del mod topLvl">
          <ac:chgData name="육 현섭" userId="54e8dad67330504c" providerId="LiveId" clId="{A764FBB7-D334-4557-8C68-8E291B8BA125}" dt="2020-08-08T03:29:14.589" v="404" actId="478"/>
          <ac:grpSpMkLst>
            <pc:docMk/>
            <pc:sldMk cId="3624629719" sldId="261"/>
            <ac:grpSpMk id="7" creationId="{B0943A50-19D2-4242-955E-85E9DA14B17E}"/>
          </ac:grpSpMkLst>
        </pc:grpChg>
        <pc:grpChg chg="del mod topLvl">
          <ac:chgData name="육 현섭" userId="54e8dad67330504c" providerId="LiveId" clId="{A764FBB7-D334-4557-8C68-8E291B8BA125}" dt="2020-08-08T03:29:06.608" v="400" actId="478"/>
          <ac:grpSpMkLst>
            <pc:docMk/>
            <pc:sldMk cId="3624629719" sldId="261"/>
            <ac:grpSpMk id="8" creationId="{33C4A9AA-A34A-4795-BF3F-BDF67FD1FF52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9" creationId="{E404A8F0-1781-44CA-8EAC-71951280864B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10" creationId="{BABC621A-47B0-4135-ACEA-0E61CDD91371}"/>
          </ac:grpSpMkLst>
        </pc:grpChg>
        <pc:grpChg chg="add del mod">
          <ac:chgData name="육 현섭" userId="54e8dad67330504c" providerId="LiveId" clId="{A764FBB7-D334-4557-8C68-8E291B8BA125}" dt="2020-08-08T03:13:49.025" v="149" actId="478"/>
          <ac:grpSpMkLst>
            <pc:docMk/>
            <pc:sldMk cId="3624629719" sldId="261"/>
            <ac:grpSpMk id="22" creationId="{98C3B7B1-6866-497B-BD1E-08924A970EB6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7" creationId="{E286E586-7D0A-4A0C-A528-368BB3963FE1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8" creationId="{4F4D2258-2B5C-4BAE-A0E2-85AA1F582D9C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9" creationId="{32979608-5F66-4AB7-A59B-E0FE3359C9EE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30" creationId="{359F5B6F-0AAC-4AB2-AFE9-565FFC24B753}"/>
          </ac:grpSpMkLst>
        </pc:grpChg>
        <pc:grpChg chg="add mod">
          <ac:chgData name="육 현섭" userId="54e8dad67330504c" providerId="LiveId" clId="{A764FBB7-D334-4557-8C68-8E291B8BA125}" dt="2020-08-08T05:56:06.709" v="2109" actId="1076"/>
          <ac:grpSpMkLst>
            <pc:docMk/>
            <pc:sldMk cId="3624629719" sldId="261"/>
            <ac:grpSpMk id="51" creationId="{DF039BC7-DBBF-4C5A-A539-F75E26529451}"/>
          </ac:grpSpMkLst>
        </pc:grpChg>
        <pc:grpChg chg="add del mod">
          <ac:chgData name="육 현섭" userId="54e8dad67330504c" providerId="LiveId" clId="{A764FBB7-D334-4557-8C68-8E291B8BA125}" dt="2020-08-08T05:28:21.002" v="1687" actId="478"/>
          <ac:grpSpMkLst>
            <pc:docMk/>
            <pc:sldMk cId="3624629719" sldId="261"/>
            <ac:grpSpMk id="54" creationId="{9AA8F53E-12EE-4044-8B9D-3E928453159F}"/>
          </ac:grpSpMkLst>
        </pc:grpChg>
        <pc:grpChg chg="add del mod">
          <ac:chgData name="육 현섭" userId="54e8dad67330504c" providerId="LiveId" clId="{A764FBB7-D334-4557-8C68-8E291B8BA125}" dt="2020-08-08T04:39:18.237" v="1227" actId="478"/>
          <ac:grpSpMkLst>
            <pc:docMk/>
            <pc:sldMk cId="3624629719" sldId="261"/>
            <ac:grpSpMk id="59" creationId="{033C0213-6072-4EFC-95B7-15CA128A7B5E}"/>
          </ac:grpSpMkLst>
        </pc:grpChg>
        <pc:grpChg chg="add del mod">
          <ac:chgData name="육 현섭" userId="54e8dad67330504c" providerId="LiveId" clId="{A764FBB7-D334-4557-8C68-8E291B8BA125}" dt="2020-08-08T03:57:42.291" v="764" actId="478"/>
          <ac:grpSpMkLst>
            <pc:docMk/>
            <pc:sldMk cId="3624629719" sldId="261"/>
            <ac:grpSpMk id="60" creationId="{7B9AC93F-5156-4A3C-9473-3DA5EC2545C0}"/>
          </ac:grpSpMkLst>
        </pc:grpChg>
        <pc:grpChg chg="del mod">
          <ac:chgData name="육 현섭" userId="54e8dad67330504c" providerId="LiveId" clId="{A764FBB7-D334-4557-8C68-8E291B8BA125}" dt="2020-08-08T04:39:26.967" v="1230" actId="478"/>
          <ac:grpSpMkLst>
            <pc:docMk/>
            <pc:sldMk cId="3624629719" sldId="261"/>
            <ac:grpSpMk id="61" creationId="{78889A56-A378-4CAD-AF88-98C6C487FDA7}"/>
          </ac:grpSpMkLst>
        </pc:grpChg>
        <pc:grpChg chg="mod">
          <ac:chgData name="육 현섭" userId="54e8dad67330504c" providerId="LiveId" clId="{A764FBB7-D334-4557-8C68-8E291B8BA125}" dt="2020-08-08T03:23:04.856" v="340"/>
          <ac:grpSpMkLst>
            <pc:docMk/>
            <pc:sldMk cId="3624629719" sldId="261"/>
            <ac:grpSpMk id="62" creationId="{41E62D1D-7934-4E6F-B814-F515382CE652}"/>
          </ac:grpSpMkLst>
        </pc:grpChg>
        <pc:grpChg chg="add mod">
          <ac:chgData name="육 현섭" userId="54e8dad67330504c" providerId="LiveId" clId="{A764FBB7-D334-4557-8C68-8E291B8BA125}" dt="2020-08-08T06:00:19.165" v="2136" actId="1076"/>
          <ac:grpSpMkLst>
            <pc:docMk/>
            <pc:sldMk cId="3624629719" sldId="261"/>
            <ac:grpSpMk id="73" creationId="{85D6F784-8457-4A6B-ACDE-A8DE16205BBE}"/>
          </ac:grpSpMkLst>
        </pc:grpChg>
        <pc:grpChg chg="del mod">
          <ac:chgData name="육 현섭" userId="54e8dad67330504c" providerId="LiveId" clId="{A764FBB7-D334-4557-8C68-8E291B8BA125}" dt="2020-08-08T04:04:49.794" v="802" actId="478"/>
          <ac:grpSpMkLst>
            <pc:docMk/>
            <pc:sldMk cId="3624629719" sldId="261"/>
            <ac:grpSpMk id="78" creationId="{BA10F19F-C0F3-442E-BBE8-CB3B30098C72}"/>
          </ac:grpSpMkLst>
        </pc:grpChg>
        <pc:grpChg chg="del mod">
          <ac:chgData name="육 현섭" userId="54e8dad67330504c" providerId="LiveId" clId="{A764FBB7-D334-4557-8C68-8E291B8BA125}" dt="2020-08-08T03:50:07.155" v="642" actId="478"/>
          <ac:grpSpMkLst>
            <pc:docMk/>
            <pc:sldMk cId="3624629719" sldId="261"/>
            <ac:grpSpMk id="79" creationId="{28F3CF49-4CFC-4A8B-AF9F-E83287A4513D}"/>
          </ac:grpSpMkLst>
        </pc:grpChg>
        <pc:grpChg chg="mod">
          <ac:chgData name="육 현섭" userId="54e8dad67330504c" providerId="LiveId" clId="{A764FBB7-D334-4557-8C68-8E291B8BA125}" dt="2020-08-08T04:06:21.865" v="818" actId="571"/>
          <ac:grpSpMkLst>
            <pc:docMk/>
            <pc:sldMk cId="3624629719" sldId="261"/>
            <ac:grpSpMk id="80" creationId="{25B7E982-A755-4232-8645-22CA792118E0}"/>
          </ac:grpSpMkLst>
        </pc:grpChg>
        <pc:grpChg chg="del mod">
          <ac:chgData name="육 현섭" userId="54e8dad67330504c" providerId="LiveId" clId="{A764FBB7-D334-4557-8C68-8E291B8BA125}" dt="2020-08-08T04:47:53.322" v="1308" actId="478"/>
          <ac:grpSpMkLst>
            <pc:docMk/>
            <pc:sldMk cId="3624629719" sldId="261"/>
            <ac:grpSpMk id="81" creationId="{AF6AFA50-99BE-442A-A8D2-F55ABB6037A2}"/>
          </ac:grpSpMkLst>
        </pc:grpChg>
        <pc:grpChg chg="add mod">
          <ac:chgData name="육 현섭" userId="54e8dad67330504c" providerId="LiveId" clId="{A764FBB7-D334-4557-8C68-8E291B8BA125}" dt="2020-08-08T05:52:58.717" v="2036" actId="1076"/>
          <ac:grpSpMkLst>
            <pc:docMk/>
            <pc:sldMk cId="3624629719" sldId="261"/>
            <ac:grpSpMk id="100" creationId="{A066237F-419F-42CD-A6D2-02634BF43F5C}"/>
          </ac:grpSpMkLst>
        </pc:grpChg>
        <pc:grpChg chg="del mod">
          <ac:chgData name="육 현섭" userId="54e8dad67330504c" providerId="LiveId" clId="{A764FBB7-D334-4557-8C68-8E291B8BA125}" dt="2020-08-08T05:06:54.746" v="1468" actId="478"/>
          <ac:grpSpMkLst>
            <pc:docMk/>
            <pc:sldMk cId="3624629719" sldId="261"/>
            <ac:grpSpMk id="105" creationId="{ADCDEF62-9833-41BD-9B9D-9FFC2DB0C625}"/>
          </ac:grpSpMkLst>
        </pc:grpChg>
        <pc:grpChg chg="del mod">
          <ac:chgData name="육 현섭" userId="54e8dad67330504c" providerId="LiveId" clId="{A764FBB7-D334-4557-8C68-8E291B8BA125}" dt="2020-08-08T05:06:50.879" v="1466" actId="478"/>
          <ac:grpSpMkLst>
            <pc:docMk/>
            <pc:sldMk cId="3624629719" sldId="261"/>
            <ac:grpSpMk id="106" creationId="{858DEB4C-F6BA-4B91-8B40-9F87490B4D8C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7" creationId="{1CF4348F-3A2C-4FEC-A1F6-4E4ACC349A24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8" creationId="{B3779E0A-ED08-493A-98FA-4B9AAD0F2DFB}"/>
          </ac:grpSpMkLst>
        </pc:grpChg>
        <pc:grpChg chg="add 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0" creationId="{3AD68288-F957-4167-818E-077BAD5C583C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5" creationId="{98E86535-3BD5-4745-8920-D555903913F7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6" creationId="{DD6F4BC1-C237-49B3-A4B5-463799D4CC5E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7" creationId="{D896DDA0-AF6C-4EF0-96CE-8B167B00158B}"/>
          </ac:grpSpMkLst>
        </pc:grpChg>
        <pc:grpChg chg="add mod">
          <ac:chgData name="육 현섭" userId="54e8dad67330504c" providerId="LiveId" clId="{A764FBB7-D334-4557-8C68-8E291B8BA125}" dt="2020-08-09T07:59:10.996" v="6333" actId="1038"/>
          <ac:grpSpMkLst>
            <pc:docMk/>
            <pc:sldMk cId="3624629719" sldId="261"/>
            <ac:grpSpMk id="148" creationId="{F1F8F99A-6910-42F0-881E-84E0B4BF9409}"/>
          </ac:grpSpMkLst>
        </pc:grpChg>
        <pc:grpChg chg="del mod">
          <ac:chgData name="육 현섭" userId="54e8dad67330504c" providerId="LiveId" clId="{A764FBB7-D334-4557-8C68-8E291B8BA125}" dt="2020-08-08T05:06:35.911" v="1462" actId="478"/>
          <ac:grpSpMkLst>
            <pc:docMk/>
            <pc:sldMk cId="3624629719" sldId="261"/>
            <ac:grpSpMk id="153" creationId="{D0F99DFA-DB66-4032-BCA9-01878B9D715C}"/>
          </ac:grpSpMkLst>
        </pc:grpChg>
        <pc:grpChg chg="del mod">
          <ac:chgData name="육 현섭" userId="54e8dad67330504c" providerId="LiveId" clId="{A764FBB7-D334-4557-8C68-8E291B8BA125}" dt="2020-08-08T05:03:15.750" v="1446" actId="478"/>
          <ac:grpSpMkLst>
            <pc:docMk/>
            <pc:sldMk cId="3624629719" sldId="261"/>
            <ac:grpSpMk id="154" creationId="{A254894E-858B-482C-977A-B6BFA3AEE6AC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5" creationId="{B776819E-CFFF-4E20-BD9E-8000D3AE9573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6" creationId="{90501534-211C-46FF-A2FC-C912D722B3B2}"/>
          </ac:grpSpMkLst>
        </pc:grpChg>
        <pc:grpChg chg="add del mod">
          <ac:chgData name="육 현섭" userId="54e8dad67330504c" providerId="LiveId" clId="{A764FBB7-D334-4557-8C68-8E291B8BA125}" dt="2020-08-08T04:39:08.672" v="1226" actId="478"/>
          <ac:grpSpMkLst>
            <pc:docMk/>
            <pc:sldMk cId="3624629719" sldId="261"/>
            <ac:grpSpMk id="205" creationId="{EB0BDFBA-4256-43CA-911A-41DC31FFBA82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0" creationId="{409C2A35-9FD0-4090-AEAA-3378A5C52FC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1" creationId="{A260E252-113B-47F9-8084-7401292CC6B5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2" creationId="{8F2BBEEE-879D-4709-BDDA-590C0675994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3" creationId="{3D78148C-0A72-4106-AADF-0D5F8EDFC206}"/>
          </ac:grpSpMkLst>
        </pc:grpChg>
        <pc:grpChg chg="add mod">
          <ac:chgData name="육 현섭" userId="54e8dad67330504c" providerId="LiveId" clId="{A764FBB7-D334-4557-8C68-8E291B8BA125}" dt="2020-08-08T05:59:54.284" v="2131" actId="1076"/>
          <ac:grpSpMkLst>
            <pc:docMk/>
            <pc:sldMk cId="3624629719" sldId="261"/>
            <ac:grpSpMk id="249" creationId="{9AF63930-ED65-4946-A85E-0B19C16B38FE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0" creationId="{BCBC8D6F-B286-4A16-A244-40036921A9AD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9" creationId="{9FB211C1-6B9D-4535-AD39-D27DDAE610C3}"/>
          </ac:grpSpMkLst>
        </pc:grpChg>
        <pc:graphicFrameChg chg="add del mod">
          <ac:chgData name="육 현섭" userId="54e8dad67330504c" providerId="LiveId" clId="{A764FBB7-D334-4557-8C68-8E291B8BA125}" dt="2020-08-08T04:08:57.940" v="847" actId="478"/>
          <ac:graphicFrameMkLst>
            <pc:docMk/>
            <pc:sldMk cId="3624629719" sldId="261"/>
            <ac:graphicFrameMk id="182" creationId="{CFD08E84-23BB-489F-BA36-93947A59780A}"/>
          </ac:graphicFrameMkLst>
        </pc:graphicFrameChg>
        <pc:graphicFrameChg chg="add del mod">
          <ac:chgData name="육 현섭" userId="54e8dad67330504c" providerId="LiveId" clId="{A764FBB7-D334-4557-8C68-8E291B8BA125}" dt="2020-08-08T04:09:02.557" v="849"/>
          <ac:graphicFrameMkLst>
            <pc:docMk/>
            <pc:sldMk cId="3624629719" sldId="261"/>
            <ac:graphicFrameMk id="184" creationId="{6CA59E91-0314-4AC6-8D94-4350993C7D49}"/>
          </ac:graphicFrameMkLst>
        </pc:graphicFrameChg>
        <pc:graphicFrameChg chg="add del mod">
          <ac:chgData name="육 현섭" userId="54e8dad67330504c" providerId="LiveId" clId="{A764FBB7-D334-4557-8C68-8E291B8BA125}" dt="2020-08-08T04:09:20.303" v="864" actId="478"/>
          <ac:graphicFrameMkLst>
            <pc:docMk/>
            <pc:sldMk cId="3624629719" sldId="261"/>
            <ac:graphicFrameMk id="186" creationId="{00AB58E4-A004-4B02-B0ED-984153FCFD6B}"/>
          </ac:graphicFrameMkLst>
        </pc:graphicFrameChg>
        <pc:graphicFrameChg chg="add del mod">
          <ac:chgData name="육 현섭" userId="54e8dad67330504c" providerId="LiveId" clId="{A764FBB7-D334-4557-8C68-8E291B8BA125}" dt="2020-08-08T04:09:29.518" v="880"/>
          <ac:graphicFrameMkLst>
            <pc:docMk/>
            <pc:sldMk cId="3624629719" sldId="261"/>
            <ac:graphicFrameMk id="188" creationId="{BCE81170-5629-44A9-9698-FCB6BC509524}"/>
          </ac:graphicFrameMkLst>
        </pc:graphicFrameChg>
        <pc:graphicFrameChg chg="add del mod">
          <ac:chgData name="육 현섭" userId="54e8dad67330504c" providerId="LiveId" clId="{A764FBB7-D334-4557-8C68-8E291B8BA125}" dt="2020-08-08T04:09:43.954" v="884" actId="478"/>
          <ac:graphicFrameMkLst>
            <pc:docMk/>
            <pc:sldMk cId="3624629719" sldId="261"/>
            <ac:graphicFrameMk id="190" creationId="{D0606715-7F0C-4C11-BB7E-F51776789DA9}"/>
          </ac:graphicFrameMkLst>
        </pc:graphicFrameChg>
        <pc:picChg chg="add del mod">
          <ac:chgData name="육 현섭" userId="54e8dad67330504c" providerId="LiveId" clId="{A764FBB7-D334-4557-8C68-8E291B8BA125}" dt="2020-08-08T03:14:42.003" v="166" actId="478"/>
          <ac:picMkLst>
            <pc:docMk/>
            <pc:sldMk cId="3624629719" sldId="261"/>
            <ac:picMk id="48" creationId="{A91DA83A-88C3-4EB7-AA5A-FCB199B19A59}"/>
          </ac:picMkLst>
        </pc:picChg>
        <pc:picChg chg="add del mod">
          <ac:chgData name="육 현섭" userId="54e8dad67330504c" providerId="LiveId" clId="{A764FBB7-D334-4557-8C68-8E291B8BA125}" dt="2020-08-08T03:22:18.809" v="335" actId="478"/>
          <ac:picMkLst>
            <pc:docMk/>
            <pc:sldMk cId="3624629719" sldId="261"/>
            <ac:picMk id="50" creationId="{C3124464-4879-4B69-9BE1-F373838671B2}"/>
          </ac:picMkLst>
        </pc:picChg>
        <pc:picChg chg="add del mod">
          <ac:chgData name="육 현섭" userId="54e8dad67330504c" providerId="LiveId" clId="{A764FBB7-D334-4557-8C68-8E291B8BA125}" dt="2020-08-08T03:22:05.385" v="334" actId="478"/>
          <ac:picMkLst>
            <pc:docMk/>
            <pc:sldMk cId="3624629719" sldId="261"/>
            <ac:picMk id="53" creationId="{A0DFF76F-63A4-4C17-B8F2-FEEABF5A301C}"/>
          </ac:picMkLst>
        </pc:picChg>
        <pc:cxnChg chg="mod topLvl">
          <ac:chgData name="육 현섭" userId="54e8dad67330504c" providerId="LiveId" clId="{A764FBB7-D334-4557-8C68-8E291B8BA125}" dt="2020-08-08T03:52:16.089" v="694" actId="14100"/>
          <ac:cxnSpMkLst>
            <pc:docMk/>
            <pc:sldMk cId="3624629719" sldId="261"/>
            <ac:cxnSpMk id="6" creationId="{15524B62-D168-4D77-A59B-9C4FFFED6787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3" creationId="{C0E45248-B4F5-4ECF-9194-A72BB7EBEFCF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5" creationId="{5D3BD71A-8251-4405-B07A-670E827A6D54}"/>
          </ac:cxnSpMkLst>
        </pc:cxnChg>
        <pc:cxnChg chg="del mod">
          <ac:chgData name="육 현섭" userId="54e8dad67330504c" providerId="LiveId" clId="{A764FBB7-D334-4557-8C68-8E291B8BA125}" dt="2020-08-08T03:29:06.608" v="400" actId="478"/>
          <ac:cxnSpMkLst>
            <pc:docMk/>
            <pc:sldMk cId="3624629719" sldId="261"/>
            <ac:cxnSpMk id="17" creationId="{4168CDB1-324B-4593-8CB8-2B7706ACC682}"/>
          </ac:cxnSpMkLst>
        </pc:cxnChg>
        <pc:cxnChg chg="add del mod">
          <ac:chgData name="육 현섭" userId="54e8dad67330504c" providerId="LiveId" clId="{A764FBB7-D334-4557-8C68-8E291B8BA125}" dt="2020-08-08T03:51:59.071" v="691" actId="478"/>
          <ac:cxnSpMkLst>
            <pc:docMk/>
            <pc:sldMk cId="3624629719" sldId="261"/>
            <ac:cxnSpMk id="19" creationId="{37DACCE3-30D0-414E-982E-0CB9DD2BB094}"/>
          </ac:cxnSpMkLst>
        </pc:cxnChg>
        <pc:cxnChg chg="mod">
          <ac:chgData name="육 현섭" userId="54e8dad67330504c" providerId="LiveId" clId="{A764FBB7-D334-4557-8C68-8E291B8BA125}" dt="2020-08-08T03:13:49.025" v="149" actId="478"/>
          <ac:cxnSpMkLst>
            <pc:docMk/>
            <pc:sldMk cId="3624629719" sldId="261"/>
            <ac:cxnSpMk id="26" creationId="{862806FA-006B-48D9-9244-4955FCBCE135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3" creationId="{C93FEE42-A462-445D-962C-9E0E22DC9C12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5" creationId="{2CB83BE5-FDFB-4928-8775-A31EDA2D7EFC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7" creationId="{3E928938-B742-45EC-A718-B5F6F8EFD048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9" creationId="{53A182DF-4849-4113-9C6A-E29678813997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58" creationId="{4E5EE67D-7CC2-45D8-81EF-BDCC4138D2C5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5" creationId="{5F72B035-38FF-4D5D-8511-4CCE15D23294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7" creationId="{23AB9282-B7E7-473D-8457-B1F83F522442}"/>
          </ac:cxnSpMkLst>
        </pc:cxnChg>
        <pc:cxnChg chg="add del mod">
          <ac:chgData name="육 현섭" userId="54e8dad67330504c" providerId="LiveId" clId="{A764FBB7-D334-4557-8C68-8E291B8BA125}" dt="2020-08-08T03:57:43.881" v="765" actId="478"/>
          <ac:cxnSpMkLst>
            <pc:docMk/>
            <pc:sldMk cId="3624629719" sldId="261"/>
            <ac:cxnSpMk id="69" creationId="{4186DC46-B649-49C4-AEC7-62691DAEAAA2}"/>
          </ac:cxnSpMkLst>
        </pc:cxnChg>
        <pc:cxnChg chg="add del 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71" creationId="{B0BF7C63-5EAC-403D-9ABD-977FAA440C7F}"/>
          </ac:cxnSpMkLst>
        </pc:cxnChg>
        <pc:cxnChg chg="mod">
          <ac:chgData name="육 현섭" userId="54e8dad67330504c" providerId="LiveId" clId="{A764FBB7-D334-4557-8C68-8E291B8BA125}" dt="2020-08-08T04:48:36.579" v="1333" actId="1038"/>
          <ac:cxnSpMkLst>
            <pc:docMk/>
            <pc:sldMk cId="3624629719" sldId="261"/>
            <ac:cxnSpMk id="77" creationId="{9E17CEC2-D3FC-4558-8E06-1CBE5BE3E520}"/>
          </ac:cxnSpMkLst>
        </pc:cxnChg>
        <pc:cxnChg chg="del mod">
          <ac:chgData name="육 현섭" userId="54e8dad67330504c" providerId="LiveId" clId="{A764FBB7-D334-4557-8C68-8E291B8BA125}" dt="2020-08-08T04:47:54.661" v="1309" actId="478"/>
          <ac:cxnSpMkLst>
            <pc:docMk/>
            <pc:sldMk cId="3624629719" sldId="261"/>
            <ac:cxnSpMk id="84" creationId="{771B8292-7A19-4978-A8CB-BB215B4967B2}"/>
          </ac:cxnSpMkLst>
        </pc:cxnChg>
        <pc:cxnChg chg="mod">
          <ac:chgData name="육 현섭" userId="54e8dad67330504c" providerId="LiveId" clId="{A764FBB7-D334-4557-8C68-8E291B8BA125}" dt="2020-08-08T04:48:40.215" v="1335" actId="1035"/>
          <ac:cxnSpMkLst>
            <pc:docMk/>
            <pc:sldMk cId="3624629719" sldId="261"/>
            <ac:cxnSpMk id="86" creationId="{F086516F-A725-4F88-9C6A-1381B5F897FE}"/>
          </ac:cxnSpMkLst>
        </pc:cxnChg>
        <pc:cxnChg chg="del mod">
          <ac:chgData name="육 현섭" userId="54e8dad67330504c" providerId="LiveId" clId="{A764FBB7-D334-4557-8C68-8E291B8BA125}" dt="2020-08-08T03:50:07.155" v="642" actId="478"/>
          <ac:cxnSpMkLst>
            <pc:docMk/>
            <pc:sldMk cId="3624629719" sldId="261"/>
            <ac:cxnSpMk id="88" creationId="{4D7E0910-8968-4CB9-BB98-A9A56DA639C9}"/>
          </ac:cxnSpMkLst>
        </pc:cxnChg>
        <pc:cxnChg chg="del mod">
          <ac:chgData name="육 현섭" userId="54e8dad67330504c" providerId="LiveId" clId="{A764FBB7-D334-4557-8C68-8E291B8BA125}" dt="2020-08-08T04:04:49.794" v="802" actId="478"/>
          <ac:cxnSpMkLst>
            <pc:docMk/>
            <pc:sldMk cId="3624629719" sldId="261"/>
            <ac:cxnSpMk id="90" creationId="{02CB67AA-40D3-481F-AB83-7B2A28B642A0}"/>
          </ac:cxnSpMkLst>
        </pc:cxnChg>
        <pc:cxnChg chg="add del mod">
          <ac:chgData name="육 현섭" userId="54e8dad67330504c" providerId="LiveId" clId="{A764FBB7-D334-4557-8C68-8E291B8BA125}" dt="2020-08-08T03:41:21.375" v="473" actId="478"/>
          <ac:cxnSpMkLst>
            <pc:docMk/>
            <pc:sldMk cId="3624629719" sldId="261"/>
            <ac:cxnSpMk id="95" creationId="{A7C20726-11B3-4149-B1CD-F38197C35F4B}"/>
          </ac:cxnSpMkLst>
        </pc:cxnChg>
        <pc:cxnChg chg="mod">
          <ac:chgData name="육 현섭" userId="54e8dad67330504c" providerId="LiveId" clId="{A764FBB7-D334-4557-8C68-8E291B8BA125}" dt="2020-08-08T05:07:20.063" v="1478" actId="14100"/>
          <ac:cxnSpMkLst>
            <pc:docMk/>
            <pc:sldMk cId="3624629719" sldId="261"/>
            <ac:cxnSpMk id="104" creationId="{354537E8-46A0-40BD-895D-ECA20EEF7458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1" creationId="{7D2F1EB2-C831-4467-9BD1-D11E5A913360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3" creationId="{48C503E4-0F84-4C2E-A4F4-AC3D9A6CDB89}"/>
          </ac:cxnSpMkLst>
        </pc:cxnChg>
        <pc:cxnChg chg="del mod">
          <ac:chgData name="육 현섭" userId="54e8dad67330504c" providerId="LiveId" clId="{A764FBB7-D334-4557-8C68-8E291B8BA125}" dt="2020-08-08T05:06:50.879" v="1466" actId="478"/>
          <ac:cxnSpMkLst>
            <pc:docMk/>
            <pc:sldMk cId="3624629719" sldId="261"/>
            <ac:cxnSpMk id="115" creationId="{79855742-CDC6-4F19-9C5B-D48A05822B29}"/>
          </ac:cxnSpMkLst>
        </pc:cxnChg>
        <pc:cxnChg chg="del mod">
          <ac:chgData name="육 현섭" userId="54e8dad67330504c" providerId="LiveId" clId="{A764FBB7-D334-4557-8C68-8E291B8BA125}" dt="2020-08-08T05:06:57.146" v="1470" actId="478"/>
          <ac:cxnSpMkLst>
            <pc:docMk/>
            <pc:sldMk cId="3624629719" sldId="261"/>
            <ac:cxnSpMk id="117" creationId="{7A0CB568-BC10-4339-867E-49FB7CE45CBC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4" creationId="{AA93D793-7DA0-49EC-B3FD-0323BCE96E7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9" creationId="{9D8BD9A0-B0EE-43DD-81F6-4FCB6756222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1" creationId="{F06F2AAF-25AD-4A4B-849F-5EE419567AB8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3" creationId="{F31D6A6F-BD8F-478A-8D78-9849D3E2C5C9}"/>
          </ac:cxnSpMkLst>
        </pc:cxnChg>
        <pc:cxnChg chg="mod">
          <ac:chgData name="육 현섭" userId="54e8dad67330504c" providerId="LiveId" clId="{A764FBB7-D334-4557-8C68-8E291B8BA125}" dt="2020-08-08T05:18:02.301" v="1565" actId="1035"/>
          <ac:cxnSpMkLst>
            <pc:docMk/>
            <pc:sldMk cId="3624629719" sldId="261"/>
            <ac:cxnSpMk id="152" creationId="{995850AA-B593-4532-AF2E-4BE99ACF3191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59" creationId="{84848154-92F9-49C4-A662-AB896C0E53A2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61" creationId="{54EEBF4A-C5B4-496B-8FBE-AF623AA2B5A0}"/>
          </ac:cxnSpMkLst>
        </pc:cxnChg>
        <pc:cxnChg chg="del mod">
          <ac:chgData name="육 현섭" userId="54e8dad67330504c" providerId="LiveId" clId="{A764FBB7-D334-4557-8C68-8E291B8BA125}" dt="2020-08-08T05:03:18.012" v="1447" actId="478"/>
          <ac:cxnSpMkLst>
            <pc:docMk/>
            <pc:sldMk cId="3624629719" sldId="261"/>
            <ac:cxnSpMk id="163" creationId="{8587224B-6300-4537-9887-5708A512FAF3}"/>
          </ac:cxnSpMkLst>
        </pc:cxnChg>
        <pc:cxnChg chg="del mod">
          <ac:chgData name="육 현섭" userId="54e8dad67330504c" providerId="LiveId" clId="{A764FBB7-D334-4557-8C68-8E291B8BA125}" dt="2020-08-08T05:06:35.911" v="1462" actId="478"/>
          <ac:cxnSpMkLst>
            <pc:docMk/>
            <pc:sldMk cId="3624629719" sldId="261"/>
            <ac:cxnSpMk id="165" creationId="{0273D53C-603B-454C-B908-8E622BF5DE55}"/>
          </ac:cxnSpMkLst>
        </pc:cxnChg>
        <pc:cxnChg chg="add del mod">
          <ac:chgData name="육 현섭" userId="54e8dad67330504c" providerId="LiveId" clId="{A764FBB7-D334-4557-8C68-8E291B8BA125}" dt="2020-08-08T04:07:47.258" v="838" actId="478"/>
          <ac:cxnSpMkLst>
            <pc:docMk/>
            <pc:sldMk cId="3624629719" sldId="261"/>
            <ac:cxnSpMk id="173" creationId="{7A921CB0-E01C-4B4E-8F72-710E83C1968D}"/>
          </ac:cxnSpMkLst>
        </pc:cxnChg>
        <pc:cxnChg chg="mod">
          <ac:chgData name="육 현섭" userId="54e8dad67330504c" providerId="LiveId" clId="{A764FBB7-D334-4557-8C68-8E291B8BA125}" dt="2020-08-08T04:39:08.672" v="1226" actId="478"/>
          <ac:cxnSpMkLst>
            <pc:docMk/>
            <pc:sldMk cId="3624629719" sldId="261"/>
            <ac:cxnSpMk id="209" creationId="{8D630A23-79DC-4B7B-887E-FCE1DBBD99A2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6" creationId="{D327F1B0-C9DB-4C4A-9662-18AD45267828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8" creationId="{D54B4EA7-4C16-417F-A2B1-F817119AACFB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0" creationId="{4045D015-011E-42EF-A653-08AB9E266EA0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2" creationId="{30293DBB-5045-4248-BDEE-53C7701480D3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6" creationId="{A478CF7C-3D7B-464D-A11F-FC127A5B2932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7" creationId="{17DDAF90-7246-4ACF-978E-83A71733DD6F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8" creationId="{819E5FEB-FDB4-4ABC-8A41-6B21090A9BD8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61" creationId="{FB18344D-BF4F-4760-B515-3BC23107088B}"/>
          </ac:cxnSpMkLst>
        </pc:cxnChg>
      </pc:sldChg>
      <pc:sldChg chg="addSp delSp modSp add mod">
        <pc:chgData name="육 현섭" userId="54e8dad67330504c" providerId="LiveId" clId="{A764FBB7-D334-4557-8C68-8E291B8BA125}" dt="2020-08-09T08:02:32.793" v="6337" actId="1035"/>
        <pc:sldMkLst>
          <pc:docMk/>
          <pc:sldMk cId="4294939171" sldId="262"/>
        </pc:sldMkLst>
        <pc:spChg chg="mod">
          <ac:chgData name="육 현섭" userId="54e8dad67330504c" providerId="LiveId" clId="{A764FBB7-D334-4557-8C68-8E291B8BA125}" dt="2020-08-08T05:27:36.856" v="1673" actId="20577"/>
          <ac:spMkLst>
            <pc:docMk/>
            <pc:sldMk cId="4294939171" sldId="262"/>
            <ac:spMk id="3" creationId="{E2985C79-5DDE-43B1-AD80-5807D7AFFA6A}"/>
          </ac:spMkLst>
        </pc:spChg>
        <pc:spChg chg="add mod">
          <ac:chgData name="육 현섭" userId="54e8dad67330504c" providerId="LiveId" clId="{A764FBB7-D334-4557-8C68-8E291B8BA125}" dt="2020-08-08T05:28:02.157" v="1686" actId="14100"/>
          <ac:spMkLst>
            <pc:docMk/>
            <pc:sldMk cId="4294939171" sldId="262"/>
            <ac:spMk id="7" creationId="{A277A745-E83E-4184-A327-0BC85A0FCE21}"/>
          </ac:spMkLst>
        </pc:spChg>
        <pc:spChg chg="add mod">
          <ac:chgData name="육 현섭" userId="54e8dad67330504c" providerId="LiveId" clId="{A764FBB7-D334-4557-8C68-8E291B8BA125}" dt="2020-08-08T05:30:15.446" v="1716" actId="14100"/>
          <ac:spMkLst>
            <pc:docMk/>
            <pc:sldMk cId="4294939171" sldId="262"/>
            <ac:spMk id="8" creationId="{780FDBE7-95FE-4799-AC0A-C2A50A98CAD9}"/>
          </ac:spMkLst>
        </pc:spChg>
        <pc:spChg chg="add mod">
          <ac:chgData name="육 현섭" userId="54e8dad67330504c" providerId="LiveId" clId="{A764FBB7-D334-4557-8C68-8E291B8BA125}" dt="2020-08-08T05:30:54.774" v="1724" actId="1076"/>
          <ac:spMkLst>
            <pc:docMk/>
            <pc:sldMk cId="4294939171" sldId="262"/>
            <ac:spMk id="11" creationId="{355600F2-662B-48A9-9372-FE1C65631589}"/>
          </ac:spMkLst>
        </pc:spChg>
        <pc:spChg chg="add del mod">
          <ac:chgData name="육 현섭" userId="54e8dad67330504c" providerId="LiveId" clId="{A764FBB7-D334-4557-8C68-8E291B8BA125}" dt="2020-08-09T07:59:26.418" v="6335" actId="478"/>
          <ac:spMkLst>
            <pc:docMk/>
            <pc:sldMk cId="4294939171" sldId="262"/>
            <ac:spMk id="12" creationId="{8A3E7257-6599-4F4B-AD08-1FDD9DA558B5}"/>
          </ac:spMkLst>
        </pc:spChg>
        <pc:spChg chg="add del">
          <ac:chgData name="육 현섭" userId="54e8dad67330504c" providerId="LiveId" clId="{A764FBB7-D334-4557-8C68-8E291B8BA125}" dt="2020-08-08T05:34:04.770" v="1770" actId="22"/>
          <ac:spMkLst>
            <pc:docMk/>
            <pc:sldMk cId="4294939171" sldId="262"/>
            <ac:spMk id="12" creationId="{AB7210E8-7BDF-4F05-9538-4B9D027C81BE}"/>
          </ac:spMkLst>
        </pc:spChg>
        <pc:spChg chg="del">
          <ac:chgData name="육 현섭" userId="54e8dad67330504c" providerId="LiveId" clId="{A764FBB7-D334-4557-8C68-8E291B8BA125}" dt="2020-08-08T05:24:56.933" v="1604" actId="478"/>
          <ac:spMkLst>
            <pc:docMk/>
            <pc:sldMk cId="4294939171" sldId="262"/>
            <ac:spMk id="42" creationId="{6F41FE71-D366-45AF-A8B5-D7BD4275B49C}"/>
          </ac:spMkLst>
        </pc:spChg>
        <pc:spChg chg="mod">
          <ac:chgData name="육 현섭" userId="54e8dad67330504c" providerId="LiveId" clId="{A764FBB7-D334-4557-8C68-8E291B8BA125}" dt="2020-08-08T05:29:06.097" v="1694" actId="1035"/>
          <ac:spMkLst>
            <pc:docMk/>
            <pc:sldMk cId="4294939171" sldId="262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5:27:27.179" v="1658" actId="20577"/>
          <ac:spMkLst>
            <pc:docMk/>
            <pc:sldMk cId="4294939171" sldId="262"/>
            <ac:spMk id="74" creationId="{0B5867FB-2D8D-4ED4-B965-C5CCB198CF54}"/>
          </ac:spMkLst>
        </pc:spChg>
        <pc:spChg chg="mod">
          <ac:chgData name="육 현섭" userId="54e8dad67330504c" providerId="LiveId" clId="{A764FBB7-D334-4557-8C68-8E291B8BA125}" dt="2020-08-08T05:27:39.736" v="1678" actId="20577"/>
          <ac:spMkLst>
            <pc:docMk/>
            <pc:sldMk cId="4294939171" sldId="262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27:31.721" v="1663" actId="20577"/>
          <ac:spMkLst>
            <pc:docMk/>
            <pc:sldMk cId="4294939171" sldId="262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5:23:16.245" v="1595" actId="1076"/>
          <ac:spMkLst>
            <pc:docMk/>
            <pc:sldMk cId="4294939171" sldId="262"/>
            <ac:spMk id="183" creationId="{2BAB54DD-6665-4ADF-99EE-96EA48D773ED}"/>
          </ac:spMkLst>
        </pc:spChg>
        <pc:spChg chg="del mod">
          <ac:chgData name="육 현섭" userId="54e8dad67330504c" providerId="LiveId" clId="{A764FBB7-D334-4557-8C68-8E291B8BA125}" dt="2020-08-08T05:25:40.936" v="1611" actId="478"/>
          <ac:spMkLst>
            <pc:docMk/>
            <pc:sldMk cId="4294939171" sldId="262"/>
            <ac:spMk id="204" creationId="{0D9DC1FB-FA7A-4FC9-B0FE-4349D0A05264}"/>
          </ac:spMkLst>
        </pc:spChg>
        <pc:spChg chg="del mod">
          <ac:chgData name="육 현섭" userId="54e8dad67330504c" providerId="LiveId" clId="{A764FBB7-D334-4557-8C68-8E291B8BA125}" dt="2020-08-08T05:25:44.309" v="1612" actId="478"/>
          <ac:spMkLst>
            <pc:docMk/>
            <pc:sldMk cId="4294939171" sldId="262"/>
            <ac:spMk id="227" creationId="{A5BE2CFE-AF34-45E4-874E-1FABCD84F22A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1" creationId="{BF5CBDA2-61E5-434D-8BDB-AA03A696AC52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3" creationId="{62A4CDE0-67A2-4F79-90EE-4D41718BD9E9}"/>
          </ac:spMkLst>
        </pc:spChg>
        <pc:spChg chg="del mod">
          <ac:chgData name="육 현섭" userId="54e8dad67330504c" providerId="LiveId" clId="{A764FBB7-D334-4557-8C68-8E291B8BA125}" dt="2020-08-08T05:26:18.541" v="1620" actId="478"/>
          <ac:spMkLst>
            <pc:docMk/>
            <pc:sldMk cId="4294939171" sldId="262"/>
            <ac:spMk id="239" creationId="{F048EC8C-4053-4C1C-8367-73A4A6EE379D}"/>
          </ac:spMkLst>
        </pc:spChg>
        <pc:grpChg chg="add mod">
          <ac:chgData name="육 현섭" userId="54e8dad67330504c" providerId="LiveId" clId="{A764FBB7-D334-4557-8C68-8E291B8BA125}" dt="2020-08-08T05:25:36.912" v="1609" actId="1076"/>
          <ac:grpSpMkLst>
            <pc:docMk/>
            <pc:sldMk cId="4294939171" sldId="262"/>
            <ac:grpSpMk id="2" creationId="{10DA8AEE-4A9E-4304-987B-EA845DD590CF}"/>
          </ac:grpSpMkLst>
        </pc:grpChg>
        <pc:grpChg chg="mod">
          <ac:chgData name="육 현섭" userId="54e8dad67330504c" providerId="LiveId" clId="{A764FBB7-D334-4557-8C68-8E291B8BA125}" dt="2020-08-08T05:27:13.874" v="1649" actId="1035"/>
          <ac:grpSpMkLst>
            <pc:docMk/>
            <pc:sldMk cId="4294939171" sldId="262"/>
            <ac:grpSpMk id="51" creationId="{DF039BC7-DBBF-4C5A-A539-F75E26529451}"/>
          </ac:grpSpMkLst>
        </pc:grpChg>
        <pc:grpChg chg="mod">
          <ac:chgData name="육 현섭" userId="54e8dad67330504c" providerId="LiveId" clId="{A764FBB7-D334-4557-8C68-8E291B8BA125}" dt="2020-08-08T05:24:50.084" v="1602" actId="164"/>
          <ac:grpSpMkLst>
            <pc:docMk/>
            <pc:sldMk cId="4294939171" sldId="262"/>
            <ac:grpSpMk id="54" creationId="{9AA8F53E-12EE-4044-8B9D-3E928453159F}"/>
          </ac:grpSpMkLst>
        </pc:grpChg>
        <pc:grpChg chg="mod">
          <ac:chgData name="육 현섭" userId="54e8dad67330504c" providerId="LiveId" clId="{A764FBB7-D334-4557-8C68-8E291B8BA125}" dt="2020-08-08T05:25:27.254" v="1607" actId="1076"/>
          <ac:grpSpMkLst>
            <pc:docMk/>
            <pc:sldMk cId="4294939171" sldId="262"/>
            <ac:grpSpMk id="73" creationId="{85D6F784-8457-4A6B-ACDE-A8DE16205BBE}"/>
          </ac:grpSpMkLst>
        </pc:grpChg>
        <pc:grpChg chg="mod">
          <ac:chgData name="육 현섭" userId="54e8dad67330504c" providerId="LiveId" clId="{A764FBB7-D334-4557-8C68-8E291B8BA125}" dt="2020-08-09T08:02:32.793" v="6337" actId="1035"/>
          <ac:grpSpMkLst>
            <pc:docMk/>
            <pc:sldMk cId="4294939171" sldId="262"/>
            <ac:grpSpMk id="100" creationId="{A066237F-419F-42CD-A6D2-02634BF43F5C}"/>
          </ac:grpSpMkLst>
        </pc:grpChg>
        <pc:grpChg chg="mod">
          <ac:chgData name="육 현섭" userId="54e8dad67330504c" providerId="LiveId" clId="{A764FBB7-D334-4557-8C68-8E291B8BA125}" dt="2020-08-08T05:25:30.806" v="1608" actId="1076"/>
          <ac:grpSpMkLst>
            <pc:docMk/>
            <pc:sldMk cId="4294939171" sldId="262"/>
            <ac:grpSpMk id="148" creationId="{F1F8F99A-6910-42F0-881E-84E0B4BF9409}"/>
          </ac:grpSpMkLst>
        </pc:grpChg>
      </pc:sldChg>
      <pc:sldChg chg="addSp delSp modSp add mod">
        <pc:chgData name="육 현섭" userId="54e8dad67330504c" providerId="LiveId" clId="{A764FBB7-D334-4557-8C68-8E291B8BA125}" dt="2020-08-09T11:43:01.053" v="7602" actId="14100"/>
        <pc:sldMkLst>
          <pc:docMk/>
          <pc:sldMk cId="1279308093" sldId="263"/>
        </pc:sldMkLst>
        <pc:spChg chg="mod">
          <ac:chgData name="육 현섭" userId="54e8dad67330504c" providerId="LiveId" clId="{A764FBB7-D334-4557-8C68-8E291B8BA125}" dt="2020-08-09T05:35:36.892" v="3827" actId="1076"/>
          <ac:spMkLst>
            <pc:docMk/>
            <pc:sldMk cId="1279308093" sldId="263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18:20.568" v="3482" actId="20577"/>
          <ac:spMkLst>
            <pc:docMk/>
            <pc:sldMk cId="1279308093" sldId="263"/>
            <ac:spMk id="4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8:29.023" v="3484" actId="478"/>
          <ac:spMkLst>
            <pc:docMk/>
            <pc:sldMk cId="1279308093" sldId="263"/>
            <ac:spMk id="12" creationId="{36B80EEE-C269-4789-AD15-891F67AD2585}"/>
          </ac:spMkLst>
        </pc:spChg>
        <pc:spChg chg="add del">
          <ac:chgData name="육 현섭" userId="54e8dad67330504c" providerId="LiveId" clId="{A764FBB7-D334-4557-8C68-8E291B8BA125}" dt="2020-08-09T05:28:03.877" v="3678" actId="11529"/>
          <ac:spMkLst>
            <pc:docMk/>
            <pc:sldMk cId="1279308093" sldId="263"/>
            <ac:spMk id="23" creationId="{8FF1A0D2-B45D-4496-A177-4B1D91E08C0B}"/>
          </ac:spMkLst>
        </pc:spChg>
        <pc:spChg chg="add mod">
          <ac:chgData name="육 현섭" userId="54e8dad67330504c" providerId="LiveId" clId="{A764FBB7-D334-4557-8C68-8E291B8BA125}" dt="2020-08-09T05:30:41.312" v="3728" actId="13822"/>
          <ac:spMkLst>
            <pc:docMk/>
            <pc:sldMk cId="1279308093" sldId="263"/>
            <ac:spMk id="24" creationId="{5ABCD424-7623-4E60-A79D-83D39A81DA84}"/>
          </ac:spMkLst>
        </pc:spChg>
        <pc:spChg chg="add mod">
          <ac:chgData name="육 현섭" userId="54e8dad67330504c" providerId="LiveId" clId="{A764FBB7-D334-4557-8C68-8E291B8BA125}" dt="2020-08-09T05:30:48.327" v="3731" actId="13822"/>
          <ac:spMkLst>
            <pc:docMk/>
            <pc:sldMk cId="1279308093" sldId="263"/>
            <ac:spMk id="25" creationId="{612C1E8A-08DF-4503-B93C-19814258B106}"/>
          </ac:spMkLst>
        </pc:spChg>
        <pc:spChg chg="mod">
          <ac:chgData name="육 현섭" userId="54e8dad67330504c" providerId="LiveId" clId="{A764FBB7-D334-4557-8C68-8E291B8BA125}" dt="2020-08-09T05:20:11.085" v="3530" actId="164"/>
          <ac:spMkLst>
            <pc:docMk/>
            <pc:sldMk cId="1279308093" sldId="263"/>
            <ac:spMk id="30" creationId="{B67E3695-40DE-46DD-B6A3-CCBE3DC5D398}"/>
          </ac:spMkLst>
        </pc:spChg>
        <pc:spChg chg="add mod topLvl">
          <ac:chgData name="육 현섭" userId="54e8dad67330504c" providerId="LiveId" clId="{A764FBB7-D334-4557-8C68-8E291B8BA125}" dt="2020-08-09T11:42:42.735" v="7597" actId="2085"/>
          <ac:spMkLst>
            <pc:docMk/>
            <pc:sldMk cId="1279308093" sldId="263"/>
            <ac:spMk id="32" creationId="{0DAD9329-8B9F-4DDE-872A-A36DA7E9775A}"/>
          </ac:spMkLst>
        </pc:spChg>
        <pc:spChg chg="add del mod topLvl">
          <ac:chgData name="육 현섭" userId="54e8dad67330504c" providerId="LiveId" clId="{A764FBB7-D334-4557-8C68-8E291B8BA125}" dt="2020-08-09T11:39:56.943" v="7572" actId="478"/>
          <ac:spMkLst>
            <pc:docMk/>
            <pc:sldMk cId="1279308093" sldId="263"/>
            <ac:spMk id="33" creationId="{432650C7-BA10-4DE2-8472-963E6C6CE85C}"/>
          </ac:spMkLst>
        </pc:spChg>
        <pc:spChg chg="mod">
          <ac:chgData name="육 현섭" userId="54e8dad67330504c" providerId="LiveId" clId="{A764FBB7-D334-4557-8C68-8E291B8BA125}" dt="2020-08-09T05:27:01.698" v="3676" actId="14100"/>
          <ac:spMkLst>
            <pc:docMk/>
            <pc:sldMk cId="1279308093" sldId="263"/>
            <ac:spMk id="44" creationId="{136CDFEB-A2ED-4755-8577-E3A08A1464EB}"/>
          </ac:spMkLst>
        </pc:spChg>
        <pc:spChg chg="mod">
          <ac:chgData name="육 현섭" userId="54e8dad67330504c" providerId="LiveId" clId="{A764FBB7-D334-4557-8C68-8E291B8BA125}" dt="2020-08-09T05:21:46.761" v="3553" actId="207"/>
          <ac:spMkLst>
            <pc:docMk/>
            <pc:sldMk cId="1279308093" sldId="263"/>
            <ac:spMk id="46" creationId="{B8BC5524-EC75-4F1D-A327-B8E4E47680F7}"/>
          </ac:spMkLst>
        </pc:spChg>
        <pc:spChg chg="mod">
          <ac:chgData name="육 현섭" userId="54e8dad67330504c" providerId="LiveId" clId="{A764FBB7-D334-4557-8C68-8E291B8BA125}" dt="2020-08-09T05:21:08.056" v="3543"/>
          <ac:spMkLst>
            <pc:docMk/>
            <pc:sldMk cId="1279308093" sldId="263"/>
            <ac:spMk id="47" creationId="{B09D2607-B27F-4902-904B-FB4C7B3C6EDA}"/>
          </ac:spMkLst>
        </pc:spChg>
        <pc:spChg chg="mod">
          <ac:chgData name="육 현섭" userId="54e8dad67330504c" providerId="LiveId" clId="{A764FBB7-D334-4557-8C68-8E291B8BA125}" dt="2020-08-09T05:21:37.859" v="3550" actId="207"/>
          <ac:spMkLst>
            <pc:docMk/>
            <pc:sldMk cId="1279308093" sldId="263"/>
            <ac:spMk id="48" creationId="{1E2AE4AB-5359-4ECF-ACAA-126171D3AD10}"/>
          </ac:spMkLst>
        </pc:spChg>
        <pc:spChg chg="mod">
          <ac:chgData name="육 현섭" userId="54e8dad67330504c" providerId="LiveId" clId="{A764FBB7-D334-4557-8C68-8E291B8BA125}" dt="2020-08-09T05:21:08.056" v="3543"/>
          <ac:spMkLst>
            <pc:docMk/>
            <pc:sldMk cId="1279308093" sldId="263"/>
            <ac:spMk id="49" creationId="{C5BFDBC4-E031-4A14-80DC-6F53017A7A42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2" creationId="{60D7EFB2-B1BE-4A16-B793-C1870C060D39}"/>
          </ac:spMkLst>
        </pc:spChg>
        <pc:spChg chg="mod">
          <ac:chgData name="육 현섭" userId="54e8dad67330504c" providerId="LiveId" clId="{A764FBB7-D334-4557-8C68-8E291B8BA125}" dt="2020-08-09T05:23:21.725" v="3574" actId="207"/>
          <ac:spMkLst>
            <pc:docMk/>
            <pc:sldMk cId="1279308093" sldId="263"/>
            <ac:spMk id="54" creationId="{176AF5E3-A5BD-4867-B6EC-459699A168A8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5" creationId="{51A2282A-F3D4-4B85-904B-AF748025071A}"/>
          </ac:spMkLst>
        </pc:spChg>
        <pc:spChg chg="mod">
          <ac:chgData name="육 현섭" userId="54e8dad67330504c" providerId="LiveId" clId="{A764FBB7-D334-4557-8C68-8E291B8BA125}" dt="2020-08-09T05:23:14.731" v="3573" actId="207"/>
          <ac:spMkLst>
            <pc:docMk/>
            <pc:sldMk cId="1279308093" sldId="263"/>
            <ac:spMk id="56" creationId="{132B33D8-BB93-46BD-9F55-1057FCDE1B66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7" creationId="{2BC67184-AE33-4A64-8754-E27861C9FDCB}"/>
          </ac:spMkLst>
        </pc:spChg>
        <pc:spChg chg="add del">
          <ac:chgData name="육 현섭" userId="54e8dad67330504c" providerId="LiveId" clId="{A764FBB7-D334-4557-8C68-8E291B8BA125}" dt="2020-08-09T05:49:30.490" v="4386" actId="22"/>
          <ac:spMkLst>
            <pc:docMk/>
            <pc:sldMk cId="1279308093" sldId="263"/>
            <ac:spMk id="73" creationId="{457630D3-80FC-448E-A887-7BD84E5CE708}"/>
          </ac:spMkLst>
        </pc:spChg>
        <pc:spChg chg="del mod">
          <ac:chgData name="육 현섭" userId="54e8dad67330504c" providerId="LiveId" clId="{A764FBB7-D334-4557-8C68-8E291B8BA125}" dt="2020-08-09T05:21:51.672" v="3555" actId="478"/>
          <ac:spMkLst>
            <pc:docMk/>
            <pc:sldMk cId="1279308093" sldId="263"/>
            <ac:spMk id="74" creationId="{5391F0A7-99A7-4586-8BAA-EA0EF865BFF8}"/>
          </ac:spMkLst>
        </pc:spChg>
        <pc:spChg chg="del mod">
          <ac:chgData name="육 현섭" userId="54e8dad67330504c" providerId="LiveId" clId="{A764FBB7-D334-4557-8C68-8E291B8BA125}" dt="2020-08-09T05:23:27.834" v="3578" actId="478"/>
          <ac:spMkLst>
            <pc:docMk/>
            <pc:sldMk cId="1279308093" sldId="263"/>
            <ac:spMk id="75" creationId="{F9038304-80DF-4B6B-AD00-5C2D732C1FEB}"/>
          </ac:spMkLst>
        </pc:spChg>
        <pc:spChg chg="add mod">
          <ac:chgData name="육 현섭" userId="54e8dad67330504c" providerId="LiveId" clId="{A764FBB7-D334-4557-8C68-8E291B8BA125}" dt="2020-08-09T11:41:34.237" v="7588" actId="14100"/>
          <ac:spMkLst>
            <pc:docMk/>
            <pc:sldMk cId="1279308093" sldId="263"/>
            <ac:spMk id="77" creationId="{F15F0B07-030A-4A12-98FC-3A1146819ACB}"/>
          </ac:spMkLst>
        </pc:spChg>
        <pc:spChg chg="add del">
          <ac:chgData name="육 현섭" userId="54e8dad67330504c" providerId="LiveId" clId="{A764FBB7-D334-4557-8C68-8E291B8BA125}" dt="2020-08-09T05:51:59.708" v="4572" actId="478"/>
          <ac:spMkLst>
            <pc:docMk/>
            <pc:sldMk cId="1279308093" sldId="263"/>
            <ac:spMk id="79" creationId="{9937F910-5539-43E5-8172-68295120E4FF}"/>
          </ac:spMkLst>
        </pc:spChg>
        <pc:spChg chg="add mod">
          <ac:chgData name="육 현섭" userId="54e8dad67330504c" providerId="LiveId" clId="{A764FBB7-D334-4557-8C68-8E291B8BA125}" dt="2020-08-09T11:40:15.850" v="7577" actId="1076"/>
          <ac:spMkLst>
            <pc:docMk/>
            <pc:sldMk cId="1279308093" sldId="263"/>
            <ac:spMk id="86" creationId="{F5395753-43DA-4FC3-9CED-FCE4E48948F8}"/>
          </ac:spMkLst>
        </pc:spChg>
        <pc:spChg chg="mod">
          <ac:chgData name="육 현섭" userId="54e8dad67330504c" providerId="LiveId" clId="{A764FBB7-D334-4557-8C68-8E291B8BA125}" dt="2020-08-09T05:33:25.952" v="3769" actId="207"/>
          <ac:spMkLst>
            <pc:docMk/>
            <pc:sldMk cId="1279308093" sldId="263"/>
            <ac:spMk id="88" creationId="{C20B5B6D-2EA1-4E01-BF86-4672E4F29D3B}"/>
          </ac:spMkLst>
        </pc:spChg>
        <pc:spChg chg="mod">
          <ac:chgData name="육 현섭" userId="54e8dad67330504c" providerId="LiveId" clId="{A764FBB7-D334-4557-8C68-8E291B8BA125}" dt="2020-08-09T11:41:30.309" v="7587" actId="14100"/>
          <ac:spMkLst>
            <pc:docMk/>
            <pc:sldMk cId="1279308093" sldId="263"/>
            <ac:spMk id="89" creationId="{11AB8D2B-4F2E-4ED0-A7CD-D0E3B2F9DD1A}"/>
          </ac:spMkLst>
        </pc:spChg>
        <pc:spChg chg="mod">
          <ac:chgData name="육 현섭" userId="54e8dad67330504c" providerId="LiveId" clId="{A764FBB7-D334-4557-8C68-8E291B8BA125}" dt="2020-08-09T08:17:54.135" v="6461" actId="208"/>
          <ac:spMkLst>
            <pc:docMk/>
            <pc:sldMk cId="1279308093" sldId="263"/>
            <ac:spMk id="91" creationId="{AD645495-85C0-4CA6-B189-C006BA30B2A8}"/>
          </ac:spMkLst>
        </pc:spChg>
        <pc:spChg chg="mod">
          <ac:chgData name="육 현섭" userId="54e8dad67330504c" providerId="LiveId" clId="{A764FBB7-D334-4557-8C68-8E291B8BA125}" dt="2020-08-09T11:42:19.542" v="7594" actId="2085"/>
          <ac:spMkLst>
            <pc:docMk/>
            <pc:sldMk cId="1279308093" sldId="263"/>
            <ac:spMk id="92" creationId="{4B47AD2C-7DB9-4BA8-98B3-4806952A6644}"/>
          </ac:spMkLst>
        </pc:spChg>
        <pc:spChg chg="add mod">
          <ac:chgData name="육 현섭" userId="54e8dad67330504c" providerId="LiveId" clId="{A764FBB7-D334-4557-8C68-8E291B8BA125}" dt="2020-08-09T11:42:21.829" v="7595" actId="14100"/>
          <ac:spMkLst>
            <pc:docMk/>
            <pc:sldMk cId="1279308093" sldId="263"/>
            <ac:spMk id="101" creationId="{12507490-9FBE-41E6-BD68-548B4BB802D8}"/>
          </ac:spMkLst>
        </pc:spChg>
        <pc:spChg chg="add del mod">
          <ac:chgData name="육 현섭" userId="54e8dad67330504c" providerId="LiveId" clId="{A764FBB7-D334-4557-8C68-8E291B8BA125}" dt="2020-08-09T05:48:57.203" v="4379" actId="478"/>
          <ac:spMkLst>
            <pc:docMk/>
            <pc:sldMk cId="1279308093" sldId="263"/>
            <ac:spMk id="106" creationId="{33E71135-69A8-4D7E-9429-44AB35185B15}"/>
          </ac:spMkLst>
        </pc:spChg>
        <pc:spChg chg="add mod">
          <ac:chgData name="육 현섭" userId="54e8dad67330504c" providerId="LiveId" clId="{A764FBB7-D334-4557-8C68-8E291B8BA125}" dt="2020-08-09T11:21:54.530" v="7449" actId="20577"/>
          <ac:spMkLst>
            <pc:docMk/>
            <pc:sldMk cId="1279308093" sldId="263"/>
            <ac:spMk id="116" creationId="{1E6FBC48-016C-41B2-AC49-DB1A9FCFDADD}"/>
          </ac:spMkLst>
        </pc:spChg>
        <pc:spChg chg="add mod">
          <ac:chgData name="육 현섭" userId="54e8dad67330504c" providerId="LiveId" clId="{A764FBB7-D334-4557-8C68-8E291B8BA125}" dt="2020-08-09T08:18:32.142" v="6463" actId="208"/>
          <ac:spMkLst>
            <pc:docMk/>
            <pc:sldMk cId="1279308093" sldId="263"/>
            <ac:spMk id="117" creationId="{AF208B64-8902-4B2C-BD63-C5CDEE3FEFE8}"/>
          </ac:spMkLst>
        </pc:spChg>
        <pc:spChg chg="mod">
          <ac:chgData name="육 현섭" userId="54e8dad67330504c" providerId="LiveId" clId="{A764FBB7-D334-4557-8C68-8E291B8BA125}" dt="2020-08-09T08:18:32.142" v="6463" actId="208"/>
          <ac:spMkLst>
            <pc:docMk/>
            <pc:sldMk cId="1279308093" sldId="263"/>
            <ac:spMk id="120" creationId="{709BA28F-4A59-461E-BA01-CA773340E810}"/>
          </ac:spMkLst>
        </pc:spChg>
        <pc:spChg chg="mod">
          <ac:chgData name="육 현섭" userId="54e8dad67330504c" providerId="LiveId" clId="{A764FBB7-D334-4557-8C68-8E291B8BA125}" dt="2020-08-09T11:42:54.525" v="7599" actId="207"/>
          <ac:spMkLst>
            <pc:docMk/>
            <pc:sldMk cId="1279308093" sldId="263"/>
            <ac:spMk id="136" creationId="{DACB5600-DEBF-4D72-BB11-C1E10D22D3F9}"/>
          </ac:spMkLst>
        </pc:spChg>
        <pc:spChg chg="add mod">
          <ac:chgData name="육 현섭" userId="54e8dad67330504c" providerId="LiveId" clId="{A764FBB7-D334-4557-8C68-8E291B8BA125}" dt="2020-08-09T11:43:01.053" v="7602" actId="14100"/>
          <ac:spMkLst>
            <pc:docMk/>
            <pc:sldMk cId="1279308093" sldId="263"/>
            <ac:spMk id="137" creationId="{423082C1-6303-4B1A-9E53-28971C7BCC08}"/>
          </ac:spMkLst>
        </pc:spChg>
        <pc:spChg chg="mod">
          <ac:chgData name="육 현섭" userId="54e8dad67330504c" providerId="LiveId" clId="{A764FBB7-D334-4557-8C68-8E291B8BA125}" dt="2020-08-09T05:24:43.368" v="3594" actId="1076"/>
          <ac:spMkLst>
            <pc:docMk/>
            <pc:sldMk cId="1279308093" sldId="263"/>
            <ac:spMk id="139" creationId="{99154189-3E31-4A4F-ADF2-CF21D7D149B4}"/>
          </ac:spMkLst>
        </pc:spChg>
        <pc:spChg chg="del mod">
          <ac:chgData name="육 현섭" userId="54e8dad67330504c" providerId="LiveId" clId="{A764FBB7-D334-4557-8C68-8E291B8BA125}" dt="2020-08-09T05:21:50.987" v="3554" actId="478"/>
          <ac:spMkLst>
            <pc:docMk/>
            <pc:sldMk cId="1279308093" sldId="263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5:23:26.364" v="3576" actId="478"/>
          <ac:spMkLst>
            <pc:docMk/>
            <pc:sldMk cId="1279308093" sldId="263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5:20:11.085" v="3530" actId="164"/>
          <ac:spMkLst>
            <pc:docMk/>
            <pc:sldMk cId="1279308093" sldId="263"/>
            <ac:spMk id="142" creationId="{0F0BAC39-0350-4D2B-B916-69ECE4595B0C}"/>
          </ac:spMkLst>
        </pc:spChg>
        <pc:spChg chg="del mod">
          <ac:chgData name="육 현섭" userId="54e8dad67330504c" providerId="LiveId" clId="{A764FBB7-D334-4557-8C68-8E291B8BA125}" dt="2020-08-09T05:21:52.928" v="3557" actId="478"/>
          <ac:spMkLst>
            <pc:docMk/>
            <pc:sldMk cId="1279308093" sldId="263"/>
            <ac:spMk id="143" creationId="{C517B183-8FFB-4ADE-9FD5-91F30CEC513B}"/>
          </ac:spMkLst>
        </pc:spChg>
        <pc:spChg chg="del mod">
          <ac:chgData name="육 현섭" userId="54e8dad67330504c" providerId="LiveId" clId="{A764FBB7-D334-4557-8C68-8E291B8BA125}" dt="2020-08-09T05:23:25.198" v="3575" actId="478"/>
          <ac:spMkLst>
            <pc:docMk/>
            <pc:sldMk cId="1279308093" sldId="263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11:21:50.188" v="7437" actId="20577"/>
          <ac:spMkLst>
            <pc:docMk/>
            <pc:sldMk cId="1279308093" sldId="263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5:33:57.465" v="3777" actId="1076"/>
          <ac:spMkLst>
            <pc:docMk/>
            <pc:sldMk cId="1279308093" sldId="263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1:48.322" v="7431" actId="20577"/>
          <ac:spMkLst>
            <pc:docMk/>
            <pc:sldMk cId="1279308093" sldId="263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5:46:23.044" v="4261" actId="1036"/>
          <ac:spMkLst>
            <pc:docMk/>
            <pc:sldMk cId="1279308093" sldId="263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21:52.370" v="7443" actId="20577"/>
          <ac:spMkLst>
            <pc:docMk/>
            <pc:sldMk cId="1279308093" sldId="263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5:46:40.327" v="4307" actId="1035"/>
          <ac:spMkLst>
            <pc:docMk/>
            <pc:sldMk cId="1279308093" sldId="263"/>
            <ac:spMk id="150" creationId="{B8D54E85-34AB-4DD9-BF82-616DC0F6CDE3}"/>
          </ac:spMkLst>
        </pc:spChg>
        <pc:grpChg chg="add mod">
          <ac:chgData name="육 현섭" userId="54e8dad67330504c" providerId="LiveId" clId="{A764FBB7-D334-4557-8C68-8E291B8BA125}" dt="2020-08-09T05:20:43.909" v="3539" actId="164"/>
          <ac:grpSpMkLst>
            <pc:docMk/>
            <pc:sldMk cId="1279308093" sldId="263"/>
            <ac:grpSpMk id="2" creationId="{2085C38E-04D0-41BE-AFE3-13BEC47EAE05}"/>
          </ac:grpSpMkLst>
        </pc:grpChg>
        <pc:grpChg chg="add del mod">
          <ac:chgData name="육 현섭" userId="54e8dad67330504c" providerId="LiveId" clId="{A764FBB7-D334-4557-8C68-8E291B8BA125}" dt="2020-08-09T05:29:21.688" v="3706" actId="478"/>
          <ac:grpSpMkLst>
            <pc:docMk/>
            <pc:sldMk cId="1279308093" sldId="263"/>
            <ac:grpSpMk id="5" creationId="{E28DF206-0B2B-4B53-84A6-721AC16E0B41}"/>
          </ac:grpSpMkLst>
        </pc:grpChg>
        <pc:grpChg chg="add del mod">
          <ac:chgData name="육 현섭" userId="54e8dad67330504c" providerId="LiveId" clId="{A764FBB7-D334-4557-8C68-8E291B8BA125}" dt="2020-08-09T05:31:38.321" v="3739" actId="478"/>
          <ac:grpSpMkLst>
            <pc:docMk/>
            <pc:sldMk cId="1279308093" sldId="263"/>
            <ac:grpSpMk id="26" creationId="{9BD96F02-EC16-4003-AF3D-22B44D4B0065}"/>
          </ac:grpSpMkLst>
        </pc:grpChg>
        <pc:grpChg chg="add del mod">
          <ac:chgData name="육 현섭" userId="54e8dad67330504c" providerId="LiveId" clId="{A764FBB7-D334-4557-8C68-8E291B8BA125}" dt="2020-08-09T11:39:56.943" v="7572" actId="478"/>
          <ac:grpSpMkLst>
            <pc:docMk/>
            <pc:sldMk cId="1279308093" sldId="263"/>
            <ac:grpSpMk id="34" creationId="{B3ED21DA-A66F-4744-BA49-B90816988FCE}"/>
          </ac:grpSpMkLst>
        </pc:grpChg>
        <pc:grpChg chg="add del mod">
          <ac:chgData name="육 현섭" userId="54e8dad67330504c" providerId="LiveId" clId="{A764FBB7-D334-4557-8C68-8E291B8BA125}" dt="2020-08-09T05:33:28.790" v="3770" actId="478"/>
          <ac:grpSpMkLst>
            <pc:docMk/>
            <pc:sldMk cId="1279308093" sldId="263"/>
            <ac:grpSpMk id="42" creationId="{CA424321-D186-4713-879D-9A2CF1F8AB0C}"/>
          </ac:grpSpMkLst>
        </pc:grpChg>
        <pc:grpChg chg="mod">
          <ac:chgData name="육 현섭" userId="54e8dad67330504c" providerId="LiveId" clId="{A764FBB7-D334-4557-8C68-8E291B8BA125}" dt="2020-08-09T05:21:08.056" v="3543"/>
          <ac:grpSpMkLst>
            <pc:docMk/>
            <pc:sldMk cId="1279308093" sldId="263"/>
            <ac:grpSpMk id="43" creationId="{0B36E19F-4699-46D8-990D-A1F59F5789A5}"/>
          </ac:grpSpMkLst>
        </pc:grpChg>
        <pc:grpChg chg="mod">
          <ac:chgData name="육 현섭" userId="54e8dad67330504c" providerId="LiveId" clId="{A764FBB7-D334-4557-8C68-8E291B8BA125}" dt="2020-08-09T05:21:08.056" v="3543"/>
          <ac:grpSpMkLst>
            <pc:docMk/>
            <pc:sldMk cId="1279308093" sldId="263"/>
            <ac:grpSpMk id="45" creationId="{852160D1-A93E-4141-B3BB-EF70CEC35D58}"/>
          </ac:grpSpMkLst>
        </pc:grpChg>
        <pc:grpChg chg="add del mod">
          <ac:chgData name="육 현섭" userId="54e8dad67330504c" providerId="LiveId" clId="{A764FBB7-D334-4557-8C68-8E291B8BA125}" dt="2020-08-09T05:35:01.203" v="3792" actId="478"/>
          <ac:grpSpMkLst>
            <pc:docMk/>
            <pc:sldMk cId="1279308093" sldId="263"/>
            <ac:grpSpMk id="50" creationId="{42057021-7ECB-4771-93AF-90D73E2FA418}"/>
          </ac:grpSpMkLst>
        </pc:grpChg>
        <pc:grpChg chg="mod">
          <ac:chgData name="육 현섭" userId="54e8dad67330504c" providerId="LiveId" clId="{A764FBB7-D334-4557-8C68-8E291B8BA125}" dt="2020-08-09T05:21:08.533" v="3544"/>
          <ac:grpSpMkLst>
            <pc:docMk/>
            <pc:sldMk cId="1279308093" sldId="263"/>
            <ac:grpSpMk id="51" creationId="{C2E48791-08FF-4074-B224-3981805F1BA9}"/>
          </ac:grpSpMkLst>
        </pc:grpChg>
        <pc:grpChg chg="mod">
          <ac:chgData name="육 현섭" userId="54e8dad67330504c" providerId="LiveId" clId="{A764FBB7-D334-4557-8C68-8E291B8BA125}" dt="2020-08-09T05:21:08.533" v="3544"/>
          <ac:grpSpMkLst>
            <pc:docMk/>
            <pc:sldMk cId="1279308093" sldId="263"/>
            <ac:grpSpMk id="53" creationId="{80ED45D6-6969-4D78-89CE-85399BC4E3FC}"/>
          </ac:grpSpMkLst>
        </pc:grpChg>
        <pc:grpChg chg="add mod">
          <ac:chgData name="육 현섭" userId="54e8dad67330504c" providerId="LiveId" clId="{A764FBB7-D334-4557-8C68-8E291B8BA125}" dt="2020-08-09T05:46:23.044" v="4261" actId="1036"/>
          <ac:grpSpMkLst>
            <pc:docMk/>
            <pc:sldMk cId="1279308093" sldId="263"/>
            <ac:grpSpMk id="87" creationId="{2BAE3087-4F1D-492B-81E8-F1BA7AFBAC69}"/>
          </ac:grpSpMkLst>
        </pc:grpChg>
        <pc:grpChg chg="add mod">
          <ac:chgData name="육 현섭" userId="54e8dad67330504c" providerId="LiveId" clId="{A764FBB7-D334-4557-8C68-8E291B8BA125}" dt="2020-08-09T05:49:29.399" v="4385" actId="1076"/>
          <ac:grpSpMkLst>
            <pc:docMk/>
            <pc:sldMk cId="1279308093" sldId="263"/>
            <ac:grpSpMk id="90" creationId="{415F26F1-66CA-4DE2-A9EF-04017F502F85}"/>
          </ac:grpSpMkLst>
        </pc:grpChg>
        <pc:grpChg chg="add mod">
          <ac:chgData name="육 현섭" userId="54e8dad67330504c" providerId="LiveId" clId="{A764FBB7-D334-4557-8C68-8E291B8BA125}" dt="2020-08-09T06:04:59.195" v="5218" actId="1036"/>
          <ac:grpSpMkLst>
            <pc:docMk/>
            <pc:sldMk cId="1279308093" sldId="263"/>
            <ac:grpSpMk id="94" creationId="{A71DC89C-504C-4064-A561-E242944FABFA}"/>
          </ac:grpSpMkLst>
        </pc:grpChg>
        <pc:grpChg chg="add mod">
          <ac:chgData name="육 현섭" userId="54e8dad67330504c" providerId="LiveId" clId="{A764FBB7-D334-4557-8C68-8E291B8BA125}" dt="2020-08-09T06:04:52.523" v="5214" actId="164"/>
          <ac:grpSpMkLst>
            <pc:docMk/>
            <pc:sldMk cId="1279308093" sldId="263"/>
            <ac:grpSpMk id="119" creationId="{DEDF0DC4-8B7D-419C-A940-8FE46DBE188D}"/>
          </ac:grpSpMkLst>
        </pc:grpChg>
        <pc:grpChg chg="del">
          <ac:chgData name="육 현섭" userId="54e8dad67330504c" providerId="LiveId" clId="{A764FBB7-D334-4557-8C68-8E291B8BA125}" dt="2020-08-09T05:18:26.546" v="3483" actId="478"/>
          <ac:grpSpMkLst>
            <pc:docMk/>
            <pc:sldMk cId="1279308093" sldId="263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5:20:43.909" v="3539" actId="164"/>
          <ac:grpSpMkLst>
            <pc:docMk/>
            <pc:sldMk cId="1279308093" sldId="263"/>
            <ac:grpSpMk id="125" creationId="{B173ED7A-1E7B-4442-B7E1-2374CC4A7158}"/>
          </ac:grpSpMkLst>
        </pc:grpChg>
        <pc:grpChg chg="del mod">
          <ac:chgData name="육 현섭" userId="54e8dad67330504c" providerId="LiveId" clId="{A764FBB7-D334-4557-8C68-8E291B8BA125}" dt="2020-08-09T05:21:52.500" v="3556" actId="478"/>
          <ac:grpSpMkLst>
            <pc:docMk/>
            <pc:sldMk cId="1279308093" sldId="263"/>
            <ac:grpSpMk id="128" creationId="{D7369B54-BEC8-45AA-8587-37CBA57011BE}"/>
          </ac:grpSpMkLst>
        </pc:grpChg>
        <pc:grpChg chg="del mod">
          <ac:chgData name="육 현섭" userId="54e8dad67330504c" providerId="LiveId" clId="{A764FBB7-D334-4557-8C68-8E291B8BA125}" dt="2020-08-09T05:23:27.150" v="3577" actId="478"/>
          <ac:grpSpMkLst>
            <pc:docMk/>
            <pc:sldMk cId="1279308093" sldId="263"/>
            <ac:grpSpMk id="131" creationId="{E49F6C7F-2003-435F-B15E-8DACDF90D909}"/>
          </ac:grpSpMkLst>
        </pc:grpChg>
        <pc:graphicFrameChg chg="add del mod">
          <ac:chgData name="육 현섭" userId="54e8dad67330504c" providerId="LiveId" clId="{A764FBB7-D334-4557-8C68-8E291B8BA125}" dt="2020-08-09T05:41:25.936" v="3941" actId="478"/>
          <ac:graphicFrameMkLst>
            <pc:docMk/>
            <pc:sldMk cId="1279308093" sldId="263"/>
            <ac:graphicFrameMk id="64" creationId="{A0E613AA-A95F-477B-AE48-FA3575A01A37}"/>
          </ac:graphicFrameMkLst>
        </pc:graphicFrameChg>
        <pc:graphicFrameChg chg="add del mod modGraphic">
          <ac:chgData name="육 현섭" userId="54e8dad67330504c" providerId="LiveId" clId="{A764FBB7-D334-4557-8C68-8E291B8BA125}" dt="2020-08-09T05:41:35.628" v="3945"/>
          <ac:graphicFrameMkLst>
            <pc:docMk/>
            <pc:sldMk cId="1279308093" sldId="263"/>
            <ac:graphicFrameMk id="65" creationId="{D3F23CC8-9A65-4D13-A910-24E113E0F1A1}"/>
          </ac:graphicFrameMkLst>
        </pc:graphicFrameChg>
        <pc:graphicFrameChg chg="add del mod">
          <ac:chgData name="육 현섭" userId="54e8dad67330504c" providerId="LiveId" clId="{A764FBB7-D334-4557-8C68-8E291B8BA125}" dt="2020-08-09T05:41:43.596" v="3947"/>
          <ac:graphicFrameMkLst>
            <pc:docMk/>
            <pc:sldMk cId="1279308093" sldId="263"/>
            <ac:graphicFrameMk id="66" creationId="{6040003C-21DE-479E-8CB5-627204926F2A}"/>
          </ac:graphicFrameMkLst>
        </pc:graphicFrameChg>
        <pc:cxnChg chg="add mod">
          <ac:chgData name="육 현섭" userId="54e8dad67330504c" providerId="LiveId" clId="{A764FBB7-D334-4557-8C68-8E291B8BA125}" dt="2020-08-09T08:18:32.142" v="6463" actId="208"/>
          <ac:cxnSpMkLst>
            <pc:docMk/>
            <pc:sldMk cId="1279308093" sldId="263"/>
            <ac:cxnSpMk id="118" creationId="{2A6E199B-35D6-434D-B839-BA3D3B5E3D3E}"/>
          </ac:cxnSpMkLst>
        </pc:cxnChg>
        <pc:cxnChg chg="del mod">
          <ac:chgData name="육 현섭" userId="54e8dad67330504c" providerId="LiveId" clId="{A764FBB7-D334-4557-8C68-8E291B8BA125}" dt="2020-08-09T05:18:30.186" v="3485" actId="478"/>
          <ac:cxnSpMkLst>
            <pc:docMk/>
            <pc:sldMk cId="1279308093" sldId="263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5:18:31.963" v="3487" actId="478"/>
          <ac:cxnSpMkLst>
            <pc:docMk/>
            <pc:sldMk cId="1279308093" sldId="263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5:18:31.180" v="3486" actId="478"/>
          <ac:cxnSpMkLst>
            <pc:docMk/>
            <pc:sldMk cId="1279308093" sldId="263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11:42:33.941" v="7596" actId="208"/>
          <ac:cxnSpMkLst>
            <pc:docMk/>
            <pc:sldMk cId="1279308093" sldId="263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5:46:23.044" v="4261" actId="1036"/>
          <ac:cxnSpMkLst>
            <pc:docMk/>
            <pc:sldMk cId="1279308093" sldId="263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11:40:23.965" v="7578" actId="208"/>
          <ac:cxnSpMkLst>
            <pc:docMk/>
            <pc:sldMk cId="1279308093" sldId="263"/>
            <ac:cxnSpMk id="153" creationId="{987B9C35-5758-4EB7-992E-7256F9800603}"/>
          </ac:cxnSpMkLst>
        </pc:cxnChg>
      </pc:sldChg>
      <pc:sldChg chg="addSp delSp modSp add del mod">
        <pc:chgData name="육 현섭" userId="54e8dad67330504c" providerId="LiveId" clId="{A764FBB7-D334-4557-8C68-8E291B8BA125}" dt="2020-08-09T05:18:10.055" v="3471" actId="2696"/>
        <pc:sldMkLst>
          <pc:docMk/>
          <pc:sldMk cId="1398560116" sldId="263"/>
        </pc:sldMkLst>
        <pc:spChg chg="mod">
          <ac:chgData name="육 현섭" userId="54e8dad67330504c" providerId="LiveId" clId="{A764FBB7-D334-4557-8C68-8E291B8BA125}" dt="2020-08-09T05:14:27.734" v="3437" actId="1076"/>
          <ac:spMkLst>
            <pc:docMk/>
            <pc:sldMk cId="1398560116" sldId="263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00:55.794" v="3344"/>
          <ac:spMkLst>
            <pc:docMk/>
            <pc:sldMk cId="1398560116" sldId="263"/>
            <ac:spMk id="4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0:18.234" v="3362" actId="478"/>
          <ac:spMkLst>
            <pc:docMk/>
            <pc:sldMk cId="1398560116" sldId="263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5:14:35.218" v="3438" actId="478"/>
          <ac:spMkLst>
            <pc:docMk/>
            <pc:sldMk cId="1398560116" sldId="263"/>
            <ac:spMk id="54" creationId="{B86476EE-9FD2-4CEA-A6D9-0AD39ADF3D03}"/>
          </ac:spMkLst>
        </pc:spChg>
        <pc:spChg chg="mod">
          <ac:chgData name="육 현섭" userId="54e8dad67330504c" providerId="LiveId" clId="{A764FBB7-D334-4557-8C68-8E291B8BA125}" dt="2020-08-09T05:15:20.932" v="3443" actId="14100"/>
          <ac:spMkLst>
            <pc:docMk/>
            <pc:sldMk cId="1398560116" sldId="263"/>
            <ac:spMk id="126" creationId="{B9513B4E-8833-471E-8DBE-158634B6FE01}"/>
          </ac:spMkLst>
        </pc:spChg>
        <pc:spChg chg="mod">
          <ac:chgData name="육 현섭" userId="54e8dad67330504c" providerId="LiveId" clId="{A764FBB7-D334-4557-8C68-8E291B8BA125}" dt="2020-08-09T05:15:45.903" v="3448" actId="165"/>
          <ac:spMkLst>
            <pc:docMk/>
            <pc:sldMk cId="1398560116" sldId="263"/>
            <ac:spMk id="129" creationId="{E9427D65-FD13-48BC-B006-A6B417187180}"/>
          </ac:spMkLst>
        </pc:spChg>
        <pc:spChg chg="mod">
          <ac:chgData name="육 현섭" userId="54e8dad67330504c" providerId="LiveId" clId="{A764FBB7-D334-4557-8C68-8E291B8BA125}" dt="2020-08-09T05:15:45.903" v="3448" actId="165"/>
          <ac:spMkLst>
            <pc:docMk/>
            <pc:sldMk cId="1398560116" sldId="263"/>
            <ac:spMk id="130" creationId="{CB4817AF-50FE-40C3-923C-4C6C2F287F0B}"/>
          </ac:spMkLst>
        </pc:spChg>
        <pc:spChg chg="mod ord">
          <ac:chgData name="육 현섭" userId="54e8dad67330504c" providerId="LiveId" clId="{A764FBB7-D334-4557-8C68-8E291B8BA125}" dt="2020-08-09T05:14:20.073" v="3434" actId="1076"/>
          <ac:spMkLst>
            <pc:docMk/>
            <pc:sldMk cId="1398560116" sldId="263"/>
            <ac:spMk id="139" creationId="{99154189-3E31-4A4F-ADF2-CF21D7D149B4}"/>
          </ac:spMkLst>
        </pc:spChg>
        <pc:spChg chg="mod ord topLvl">
          <ac:chgData name="육 현섭" userId="54e8dad67330504c" providerId="LiveId" clId="{A764FBB7-D334-4557-8C68-8E291B8BA125}" dt="2020-08-09T05:16:15.071" v="3449" actId="338"/>
          <ac:spMkLst>
            <pc:docMk/>
            <pc:sldMk cId="1398560116" sldId="263"/>
            <ac:spMk id="140" creationId="{44B28CF0-D74F-4290-8770-BA94E134FDAF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5:11:09.190" v="3377" actId="164"/>
          <ac:spMkLst>
            <pc:docMk/>
            <pc:sldMk cId="1398560116" sldId="263"/>
            <ac:spMk id="142" creationId="{0F0BAC39-0350-4D2B-B916-69ECE4595B0C}"/>
          </ac:spMkLst>
        </pc:spChg>
        <pc:spChg chg="add del mod">
          <ac:chgData name="육 현섭" userId="54e8dad67330504c" providerId="LiveId" clId="{A764FBB7-D334-4557-8C68-8E291B8BA125}" dt="2020-08-09T05:16:39.343" v="3453" actId="478"/>
          <ac:spMkLst>
            <pc:docMk/>
            <pc:sldMk cId="1398560116" sldId="263"/>
            <ac:spMk id="143" creationId="{C517B183-8FFB-4ADE-9FD5-91F30CEC513B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05:14:25.492" v="3435" actId="14100"/>
          <ac:spMkLst>
            <pc:docMk/>
            <pc:sldMk cId="1398560116" sldId="263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5:13:42.058" v="3412" actId="1076"/>
          <ac:spMkLst>
            <pc:docMk/>
            <pc:sldMk cId="1398560116" sldId="263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50" creationId="{B8D54E85-34AB-4DD9-BF82-616DC0F6CDE3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54" creationId="{A7E9853A-496D-4386-97A9-AE571126B87D}"/>
          </ac:spMkLst>
        </pc:spChg>
        <pc:spChg chg="del mod">
          <ac:chgData name="육 현섭" userId="54e8dad67330504c" providerId="LiveId" clId="{A764FBB7-D334-4557-8C68-8E291B8BA125}" dt="2020-08-09T05:16:44.770" v="3454" actId="478"/>
          <ac:spMkLst>
            <pc:docMk/>
            <pc:sldMk cId="1398560116" sldId="263"/>
            <ac:spMk id="155" creationId="{4A6AEA0A-2A27-494C-9E4B-326479D575FC}"/>
          </ac:spMkLst>
        </pc:spChg>
        <pc:spChg chg="del mod">
          <ac:chgData name="육 현섭" userId="54e8dad67330504c" providerId="LiveId" clId="{A764FBB7-D334-4557-8C68-8E291B8BA125}" dt="2020-08-09T05:16:34.502" v="3451" actId="478"/>
          <ac:spMkLst>
            <pc:docMk/>
            <pc:sldMk cId="1398560116" sldId="263"/>
            <ac:spMk id="156" creationId="{2947D41A-AA8C-4001-8ACB-F9C99003002A}"/>
          </ac:spMkLst>
        </pc:spChg>
        <pc:grpChg chg="add del mod">
          <ac:chgData name="육 현섭" userId="54e8dad67330504c" providerId="LiveId" clId="{A764FBB7-D334-4557-8C68-8E291B8BA125}" dt="2020-08-09T05:16:34.502" v="3451" actId="478"/>
          <ac:grpSpMkLst>
            <pc:docMk/>
            <pc:sldMk cId="1398560116" sldId="263"/>
            <ac:grpSpMk id="2" creationId="{BB9D1898-F51B-4830-8D67-482E5E6443BC}"/>
          </ac:grpSpMkLst>
        </pc:grpChg>
        <pc:grpChg chg="add mod ord">
          <ac:chgData name="육 현섭" userId="54e8dad67330504c" providerId="LiveId" clId="{A764FBB7-D334-4557-8C68-8E291B8BA125}" dt="2020-08-09T05:11:52.505" v="3390" actId="164"/>
          <ac:grpSpMkLst>
            <pc:docMk/>
            <pc:sldMk cId="1398560116" sldId="263"/>
            <ac:grpSpMk id="5" creationId="{FF040B17-2023-4B20-BC46-AD7F2072E76E}"/>
          </ac:grpSpMkLst>
        </pc:grpChg>
        <pc:grpChg chg="add mod">
          <ac:chgData name="육 현섭" userId="54e8dad67330504c" providerId="LiveId" clId="{A764FBB7-D334-4557-8C68-8E291B8BA125}" dt="2020-08-09T05:14:04.458" v="3415" actId="14100"/>
          <ac:grpSpMkLst>
            <pc:docMk/>
            <pc:sldMk cId="1398560116" sldId="263"/>
            <ac:grpSpMk id="6" creationId="{9D8029E8-E8B9-42CE-AD32-2D0DD0A69CD2}"/>
          </ac:grpSpMkLst>
        </pc:grpChg>
        <pc:grpChg chg="add mod topLvl">
          <ac:chgData name="육 현섭" userId="54e8dad67330504c" providerId="LiveId" clId="{A764FBB7-D334-4557-8C68-8E291B8BA125}" dt="2020-08-09T05:16:15.071" v="3449" actId="338"/>
          <ac:grpSpMkLst>
            <pc:docMk/>
            <pc:sldMk cId="1398560116" sldId="263"/>
            <ac:grpSpMk id="7" creationId="{0A16249E-CE23-4D14-9807-588BC90BC85D}"/>
          </ac:grpSpMkLst>
        </pc:grpChg>
        <pc:grpChg chg="add del mod ord">
          <ac:chgData name="육 현섭" userId="54e8dad67330504c" providerId="LiveId" clId="{A764FBB7-D334-4557-8C68-8E291B8BA125}" dt="2020-08-09T05:15:45.903" v="3448" actId="165"/>
          <ac:grpSpMkLst>
            <pc:docMk/>
            <pc:sldMk cId="1398560116" sldId="263"/>
            <ac:grpSpMk id="8" creationId="{1E7D29D9-EA78-4350-B74D-F0962FEB8C45}"/>
          </ac:grpSpMkLst>
        </pc:grpChg>
        <pc:grpChg chg="add mod">
          <ac:chgData name="육 현섭" userId="54e8dad67330504c" providerId="LiveId" clId="{A764FBB7-D334-4557-8C68-8E291B8BA125}" dt="2020-08-09T05:16:21.225" v="3450" actId="1076"/>
          <ac:grpSpMkLst>
            <pc:docMk/>
            <pc:sldMk cId="1398560116" sldId="263"/>
            <ac:grpSpMk id="9" creationId="{E9E42B67-3208-4CA3-9495-02638C588114}"/>
          </ac:grpSpMkLst>
        </pc:grpChg>
        <pc:grpChg chg="del mod">
          <ac:chgData name="육 현섭" userId="54e8dad67330504c" providerId="LiveId" clId="{A764FBB7-D334-4557-8C68-8E291B8BA125}" dt="2020-08-09T05:10:15.652" v="3361" actId="478"/>
          <ac:grpSpMkLst>
            <pc:docMk/>
            <pc:sldMk cId="1398560116" sldId="263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5:11:33.158" v="3384" actId="164"/>
          <ac:grpSpMkLst>
            <pc:docMk/>
            <pc:sldMk cId="1398560116" sldId="263"/>
            <ac:grpSpMk id="125" creationId="{B173ED7A-1E7B-4442-B7E1-2374CC4A7158}"/>
          </ac:grpSpMkLst>
        </pc:grpChg>
        <pc:grpChg chg="mod">
          <ac:chgData name="육 현섭" userId="54e8dad67330504c" providerId="LiveId" clId="{A764FBB7-D334-4557-8C68-8E291B8BA125}" dt="2020-08-09T05:15:45.903" v="3448" actId="165"/>
          <ac:grpSpMkLst>
            <pc:docMk/>
            <pc:sldMk cId="1398560116" sldId="263"/>
            <ac:grpSpMk id="128" creationId="{D7369B54-BEC8-45AA-8587-37CBA57011BE}"/>
          </ac:grpSpMkLst>
        </pc:grpChg>
        <pc:grpChg chg="mod">
          <ac:chgData name="육 현섭" userId="54e8dad67330504c" providerId="LiveId" clId="{A764FBB7-D334-4557-8C68-8E291B8BA125}" dt="2020-08-09T05:10:35.930" v="3368" actId="1076"/>
          <ac:grpSpMkLst>
            <pc:docMk/>
            <pc:sldMk cId="1398560116" sldId="263"/>
            <ac:grpSpMk id="131" creationId="{E49F6C7F-2003-435F-B15E-8DACDF90D909}"/>
          </ac:grpSpMkLst>
        </pc:grpChg>
        <pc:cxnChg chg="del mod">
          <ac:chgData name="육 현섭" userId="54e8dad67330504c" providerId="LiveId" clId="{A764FBB7-D334-4557-8C68-8E291B8BA125}" dt="2020-08-09T05:10:19.941" v="3363" actId="478"/>
          <ac:cxnSpMkLst>
            <pc:docMk/>
            <pc:sldMk cId="1398560116" sldId="263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5:10:21.304" v="3365" actId="478"/>
          <ac:cxnSpMkLst>
            <pc:docMk/>
            <pc:sldMk cId="1398560116" sldId="263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5:10:20.762" v="3364" actId="478"/>
          <ac:cxnSpMkLst>
            <pc:docMk/>
            <pc:sldMk cId="1398560116" sldId="263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05:10:35.930" v="3368" actId="1076"/>
          <ac:cxnSpMkLst>
            <pc:docMk/>
            <pc:sldMk cId="1398560116" sldId="263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5:16:21.225" v="3450" actId="1076"/>
          <ac:cxnSpMkLst>
            <pc:docMk/>
            <pc:sldMk cId="1398560116" sldId="263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05:15:20.932" v="3443" actId="14100"/>
          <ac:cxnSpMkLst>
            <pc:docMk/>
            <pc:sldMk cId="1398560116" sldId="263"/>
            <ac:cxnSpMk id="153" creationId="{987B9C35-5758-4EB7-992E-7256F9800603}"/>
          </ac:cxnSpMkLst>
        </pc:cxnChg>
      </pc:sldChg>
      <pc:sldChg chg="addSp delSp modSp add mod setBg addCm delCm">
        <pc:chgData name="육 현섭" userId="54e8dad67330504c" providerId="LiveId" clId="{A764FBB7-D334-4557-8C68-8E291B8BA125}" dt="2020-08-09T11:37:59.685" v="7559" actId="207"/>
        <pc:sldMkLst>
          <pc:docMk/>
          <pc:sldMk cId="1962117462" sldId="264"/>
        </pc:sldMkLst>
        <pc:spChg chg="add del mod or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4" creationId="{00000000-0000-0000-0000-000000000000}"/>
          </ac:spMkLst>
        </pc:spChg>
        <pc:spChg chg="add del mod">
          <ac:chgData name="육 현섭" userId="54e8dad67330504c" providerId="LiveId" clId="{A764FBB7-D334-4557-8C68-8E291B8BA125}" dt="2020-08-09T06:21:46.435" v="5431" actId="767"/>
          <ac:spMkLst>
            <pc:docMk/>
            <pc:sldMk cId="1962117462" sldId="264"/>
            <ac:spMk id="6" creationId="{DC9C1A89-1D4F-4707-8929-D005860B9069}"/>
          </ac:spMkLst>
        </pc:spChg>
        <pc:spChg chg="add del mod">
          <ac:chgData name="육 현섭" userId="54e8dad67330504c" providerId="LiveId" clId="{A764FBB7-D334-4557-8C68-8E291B8BA125}" dt="2020-08-09T06:31:35.857" v="5505" actId="478"/>
          <ac:spMkLst>
            <pc:docMk/>
            <pc:sldMk cId="1962117462" sldId="264"/>
            <ac:spMk id="9" creationId="{BA198DBC-E89A-4D4C-8C99-0E5BD8474B27}"/>
          </ac:spMkLst>
        </pc:spChg>
        <pc:spChg chg="add mod">
          <ac:chgData name="육 현섭" userId="54e8dad67330504c" providerId="LiveId" clId="{A764FBB7-D334-4557-8C68-8E291B8BA125}" dt="2020-08-09T06:41:30.739" v="6110" actId="2085"/>
          <ac:spMkLst>
            <pc:docMk/>
            <pc:sldMk cId="1962117462" sldId="264"/>
            <ac:spMk id="10" creationId="{B0E44259-1F08-49C5-A38D-BC8FAD269F4B}"/>
          </ac:spMkLst>
        </pc:spChg>
        <pc:spChg chg="mo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6:15:13.183" v="5366" actId="478"/>
          <ac:spMkLst>
            <pc:docMk/>
            <pc:sldMk cId="1962117462" sldId="264"/>
            <ac:spMk id="30" creationId="{B67E3695-40DE-46DD-B6A3-CCBE3DC5D398}"/>
          </ac:spMkLst>
        </pc:spChg>
        <pc:spChg chg="del">
          <ac:chgData name="육 현섭" userId="54e8dad67330504c" providerId="LiveId" clId="{A764FBB7-D334-4557-8C68-8E291B8BA125}" dt="2020-08-09T06:15:09.812" v="5362" actId="478"/>
          <ac:spMkLst>
            <pc:docMk/>
            <pc:sldMk cId="1962117462" sldId="264"/>
            <ac:spMk id="74" creationId="{5391F0A7-99A7-4586-8BAA-EA0EF865BFF8}"/>
          </ac:spMkLst>
        </pc:spChg>
        <pc:spChg chg="del">
          <ac:chgData name="육 현섭" userId="54e8dad67330504c" providerId="LiveId" clId="{A764FBB7-D334-4557-8C68-8E291B8BA125}" dt="2020-08-09T06:15:06.529" v="5356" actId="478"/>
          <ac:spMkLst>
            <pc:docMk/>
            <pc:sldMk cId="1962117462" sldId="264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06:31:30.481" v="5503" actId="207"/>
          <ac:spMkLst>
            <pc:docMk/>
            <pc:sldMk cId="1962117462" sldId="264"/>
            <ac:spMk id="122" creationId="{FA73A0C1-1A39-43BD-834E-E9557D704DD7}"/>
          </ac:spMkLst>
        </pc:spChg>
        <pc:spChg chg="mod">
          <ac:chgData name="육 현섭" userId="54e8dad67330504c" providerId="LiveId" clId="{A764FBB7-D334-4557-8C68-8E291B8BA125}" dt="2020-08-09T11:37:59.685" v="7559" actId="207"/>
          <ac:spMkLst>
            <pc:docMk/>
            <pc:sldMk cId="1962117462" sldId="264"/>
            <ac:spMk id="123" creationId="{0C536B52-CCE7-47D3-8A00-14CF1813D219}"/>
          </ac:spMkLst>
        </pc:spChg>
        <pc:spChg chg="del">
          <ac:chgData name="육 현섭" userId="54e8dad67330504c" providerId="LiveId" clId="{A764FBB7-D334-4557-8C68-8E291B8BA125}" dt="2020-08-09T06:15:12.824" v="5365" actId="478"/>
          <ac:spMkLst>
            <pc:docMk/>
            <pc:sldMk cId="1962117462" sldId="264"/>
            <ac:spMk id="139" creationId="{99154189-3E31-4A4F-ADF2-CF21D7D149B4}"/>
          </ac:spMkLst>
        </pc:spChg>
        <pc:spChg chg="del mod">
          <ac:chgData name="육 현섭" userId="54e8dad67330504c" providerId="LiveId" clId="{A764FBB7-D334-4557-8C68-8E291B8BA125}" dt="2020-08-09T06:15:11.815" v="5364" actId="478"/>
          <ac:spMkLst>
            <pc:docMk/>
            <pc:sldMk cId="1962117462" sldId="264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6:15:08.517" v="5359" actId="478"/>
          <ac:spMkLst>
            <pc:docMk/>
            <pc:sldMk cId="1962117462" sldId="264"/>
            <ac:spMk id="141" creationId="{1C0796AB-F1BC-4BCB-86BF-542498D0A981}"/>
          </ac:spMkLst>
        </pc:spChg>
        <pc:spChg chg="del">
          <ac:chgData name="육 현섭" userId="54e8dad67330504c" providerId="LiveId" clId="{A764FBB7-D334-4557-8C68-8E291B8BA125}" dt="2020-08-09T06:15:13.560" v="5367" actId="478"/>
          <ac:spMkLst>
            <pc:docMk/>
            <pc:sldMk cId="1962117462" sldId="264"/>
            <ac:spMk id="142" creationId="{0F0BAC39-0350-4D2B-B916-69ECE4595B0C}"/>
          </ac:spMkLst>
        </pc:spChg>
        <pc:spChg chg="del">
          <ac:chgData name="육 현섭" userId="54e8dad67330504c" providerId="LiveId" clId="{A764FBB7-D334-4557-8C68-8E291B8BA125}" dt="2020-08-09T06:15:09.471" v="5361" actId="478"/>
          <ac:spMkLst>
            <pc:docMk/>
            <pc:sldMk cId="1962117462" sldId="264"/>
            <ac:spMk id="143" creationId="{C517B183-8FFB-4ADE-9FD5-91F30CEC513B}"/>
          </ac:spMkLst>
        </pc:spChg>
        <pc:spChg chg="del">
          <ac:chgData name="육 현섭" userId="54e8dad67330504c" providerId="LiveId" clId="{A764FBB7-D334-4557-8C68-8E291B8BA125}" dt="2020-08-09T06:15:07.501" v="5358" actId="478"/>
          <ac:spMkLst>
            <pc:docMk/>
            <pc:sldMk cId="1962117462" sldId="264"/>
            <ac:spMk id="144" creationId="{5ADB9561-7BEE-4E90-B1B0-95230B87FA63}"/>
          </ac:spMkLst>
        </pc:spChg>
        <pc:spChg chg="add del mod">
          <ac:chgData name="육 현섭" userId="54e8dad67330504c" providerId="LiveId" clId="{A764FBB7-D334-4557-8C68-8E291B8BA125}" dt="2020-08-09T11:22:10.542" v="7474" actId="20577"/>
          <ac:spMkLst>
            <pc:docMk/>
            <pc:sldMk cId="1962117462" sldId="264"/>
            <ac:spMk id="145" creationId="{EBA4576F-1396-4878-9422-A92BBEE41D5F}"/>
          </ac:spMkLst>
        </pc:spChg>
        <pc:spChg chg="add del mod">
          <ac:chgData name="육 현섭" userId="54e8dad67330504c" providerId="LiveId" clId="{A764FBB7-D334-4557-8C68-8E291B8BA125}" dt="2020-08-09T08:21:36.565" v="6470" actId="207"/>
          <ac:spMkLst>
            <pc:docMk/>
            <pc:sldMk cId="1962117462" sldId="264"/>
            <ac:spMk id="146" creationId="{1464763B-7A3F-4FC8-9646-80AF076AE1FD}"/>
          </ac:spMkLst>
        </pc:spChg>
        <pc:spChg chg="del">
          <ac:chgData name="육 현섭" userId="54e8dad67330504c" providerId="LiveId" clId="{A764FBB7-D334-4557-8C68-8E291B8BA125}" dt="2020-08-09T06:15:34.408" v="5380" actId="478"/>
          <ac:spMkLst>
            <pc:docMk/>
            <pc:sldMk cId="1962117462" sldId="264"/>
            <ac:spMk id="147" creationId="{E24B21E9-F1B9-4907-A05E-CAB8E09B9771}"/>
          </ac:spMkLst>
        </pc:spChg>
        <pc:spChg chg="del">
          <ac:chgData name="육 현섭" userId="54e8dad67330504c" providerId="LiveId" clId="{A764FBB7-D334-4557-8C68-8E291B8BA125}" dt="2020-08-09T06:15:33.317" v="5379" actId="478"/>
          <ac:spMkLst>
            <pc:docMk/>
            <pc:sldMk cId="1962117462" sldId="264"/>
            <ac:spMk id="148" creationId="{9F43CC3F-C8EC-4C7A-BE8F-F0346C8008AF}"/>
          </ac:spMkLst>
        </pc:spChg>
        <pc:spChg chg="del">
          <ac:chgData name="육 현섭" userId="54e8dad67330504c" providerId="LiveId" clId="{A764FBB7-D334-4557-8C68-8E291B8BA125}" dt="2020-08-09T06:15:31.251" v="5377" actId="478"/>
          <ac:spMkLst>
            <pc:docMk/>
            <pc:sldMk cId="1962117462" sldId="264"/>
            <ac:spMk id="149" creationId="{B31F1A60-7EE5-4567-A367-8297C57FB847}"/>
          </ac:spMkLst>
        </pc:spChg>
        <pc:spChg chg="del">
          <ac:chgData name="육 현섭" userId="54e8dad67330504c" providerId="LiveId" clId="{A764FBB7-D334-4557-8C68-8E291B8BA125}" dt="2020-08-09T06:15:32.599" v="5378" actId="478"/>
          <ac:spMkLst>
            <pc:docMk/>
            <pc:sldMk cId="1962117462" sldId="264"/>
            <ac:spMk id="150" creationId="{B8D54E85-34AB-4DD9-BF82-616DC0F6CDE3}"/>
          </ac:spMkLst>
        </pc:spChg>
        <pc:spChg chg="add del">
          <ac:chgData name="육 현섭" userId="54e8dad67330504c" providerId="LiveId" clId="{A764FBB7-D334-4557-8C68-8E291B8BA125}" dt="2020-08-09T06:21:41.147" v="5427" actId="26606"/>
          <ac:spMkLst>
            <pc:docMk/>
            <pc:sldMk cId="1962117462" sldId="264"/>
            <ac:spMk id="154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1:41.147" v="5427" actId="26606"/>
          <ac:spMkLst>
            <pc:docMk/>
            <pc:sldMk cId="1962117462" sldId="264"/>
            <ac:spMk id="155" creationId="{DC9C1A89-1D4F-4707-8929-D005860B9069}"/>
          </ac:spMkLst>
        </pc:spChg>
        <pc:spChg chg="add del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157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1:45.398" v="5429" actId="26606"/>
          <ac:spMkLst>
            <pc:docMk/>
            <pc:sldMk cId="1962117462" sldId="264"/>
            <ac:spMk id="158" creationId="{73DE2CFE-42F2-48F0-8706-5264E012B10C}"/>
          </ac:spMkLst>
        </pc:spChg>
        <pc:spChg chg="add del">
          <ac:chgData name="육 현섭" userId="54e8dad67330504c" providerId="LiveId" clId="{A764FBB7-D334-4557-8C68-8E291B8BA125}" dt="2020-08-09T06:21:45.398" v="5429" actId="26606"/>
          <ac:spMkLst>
            <pc:docMk/>
            <pc:sldMk cId="1962117462" sldId="264"/>
            <ac:spMk id="159" creationId="{DC9C1A89-1D4F-4707-8929-D005860B9069}"/>
          </ac:spMkLst>
        </pc:spChg>
        <pc:spChg chg="add del">
          <ac:chgData name="육 현섭" userId="54e8dad67330504c" providerId="LiveId" clId="{A764FBB7-D334-4557-8C68-8E291B8BA125}" dt="2020-08-09T06:20:06.929" v="5391" actId="26606"/>
          <ac:spMkLst>
            <pc:docMk/>
            <pc:sldMk cId="1962117462" sldId="264"/>
            <ac:spMk id="160" creationId="{42285737-90EE-47DC-AC80-8AE156B11969}"/>
          </ac:spMkLst>
        </pc:spChg>
        <pc:spChg chg="add del">
          <ac:chgData name="육 현섭" userId="54e8dad67330504c" providerId="LiveId" clId="{A764FBB7-D334-4557-8C68-8E291B8BA125}" dt="2020-08-09T06:20:09.573" v="5393" actId="26606"/>
          <ac:spMkLst>
            <pc:docMk/>
            <pc:sldMk cId="1962117462" sldId="264"/>
            <ac:spMk id="163" creationId="{73DE2CFE-42F2-48F0-8706-5264E012B10C}"/>
          </ac:spMkLst>
        </pc:spChg>
        <pc:spChg chg="add del">
          <ac:chgData name="육 현섭" userId="54e8dad67330504c" providerId="LiveId" clId="{A764FBB7-D334-4557-8C68-8E291B8BA125}" dt="2020-08-09T06:20:11.360" v="5395" actId="26606"/>
          <ac:spMkLst>
            <pc:docMk/>
            <pc:sldMk cId="1962117462" sldId="264"/>
            <ac:spMk id="165" creationId="{4351DFE5-F63D-4BE0-BDA9-E3EB88F01AA5}"/>
          </ac:spMkLst>
        </pc:spChg>
        <pc:spChg chg="add del">
          <ac:chgData name="육 현섭" userId="54e8dad67330504c" providerId="LiveId" clId="{A764FBB7-D334-4557-8C68-8E291B8BA125}" dt="2020-08-09T06:20:12.957" v="5397" actId="26606"/>
          <ac:spMkLst>
            <pc:docMk/>
            <pc:sldMk cId="1962117462" sldId="264"/>
            <ac:spMk id="168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0:17.253" v="5399" actId="26606"/>
          <ac:spMkLst>
            <pc:docMk/>
            <pc:sldMk cId="1962117462" sldId="264"/>
            <ac:spMk id="175" creationId="{982413CC-69E6-4BDA-A88D-E4EF8F95B27D}"/>
          </ac:spMkLst>
        </pc:spChg>
        <pc:spChg chg="add del">
          <ac:chgData name="육 현섭" userId="54e8dad67330504c" providerId="LiveId" clId="{A764FBB7-D334-4557-8C68-8E291B8BA125}" dt="2020-08-09T06:20:20.652" v="5404" actId="26606"/>
          <ac:spMkLst>
            <pc:docMk/>
            <pc:sldMk cId="1962117462" sldId="264"/>
            <ac:spMk id="184" creationId="{42A5316D-ED2F-4F89-B4B4-8D9240B1A348}"/>
          </ac:spMkLst>
        </pc:spChg>
        <pc:grpChg chg="mod">
          <ac:chgData name="육 현섭" userId="54e8dad67330504c" providerId="LiveId" clId="{A764FBB7-D334-4557-8C68-8E291B8BA125}" dt="2020-08-09T06:31:20.015" v="5502" actId="207"/>
          <ac:grpSpMkLst>
            <pc:docMk/>
            <pc:sldMk cId="1962117462" sldId="264"/>
            <ac:grpSpMk id="121" creationId="{FD97E7A0-05B1-41D9-AB62-436C95B6F478}"/>
          </ac:grpSpMkLst>
        </pc:grpChg>
        <pc:grpChg chg="del">
          <ac:chgData name="육 현섭" userId="54e8dad67330504c" providerId="LiveId" clId="{A764FBB7-D334-4557-8C68-8E291B8BA125}" dt="2020-08-09T06:15:02.123" v="5351" actId="478"/>
          <ac:grpSpMkLst>
            <pc:docMk/>
            <pc:sldMk cId="1962117462" sldId="264"/>
            <ac:grpSpMk id="125" creationId="{B173ED7A-1E7B-4442-B7E1-2374CC4A7158}"/>
          </ac:grpSpMkLst>
        </pc:grpChg>
        <pc:grpChg chg="del">
          <ac:chgData name="육 현섭" userId="54e8dad67330504c" providerId="LiveId" clId="{A764FBB7-D334-4557-8C68-8E291B8BA125}" dt="2020-08-09T06:15:10.168" v="5363" actId="478"/>
          <ac:grpSpMkLst>
            <pc:docMk/>
            <pc:sldMk cId="1962117462" sldId="264"/>
            <ac:grpSpMk id="128" creationId="{D7369B54-BEC8-45AA-8587-37CBA57011BE}"/>
          </ac:grpSpMkLst>
        </pc:grpChg>
        <pc:grpChg chg="del">
          <ac:chgData name="육 현섭" userId="54e8dad67330504c" providerId="LiveId" clId="{A764FBB7-D334-4557-8C68-8E291B8BA125}" dt="2020-08-09T06:15:07.053" v="5357" actId="478"/>
          <ac:grpSpMkLst>
            <pc:docMk/>
            <pc:sldMk cId="1962117462" sldId="264"/>
            <ac:grpSpMk id="131" creationId="{E49F6C7F-2003-435F-B15E-8DACDF90D909}"/>
          </ac:grpSpMkLst>
        </pc:grpChg>
        <pc:grpChg chg="add del">
          <ac:chgData name="육 현섭" userId="54e8dad67330504c" providerId="LiveId" clId="{A764FBB7-D334-4557-8C68-8E291B8BA125}" dt="2020-08-09T06:20:06.929" v="5391" actId="26606"/>
          <ac:grpSpMkLst>
            <pc:docMk/>
            <pc:sldMk cId="1962117462" sldId="264"/>
            <ac:grpSpMk id="161" creationId="{B57BDC17-F1B3-455F-BBF1-680AA1F25C06}"/>
          </ac:grpSpMkLst>
        </pc:grpChg>
        <pc:grpChg chg="add del">
          <ac:chgData name="육 현섭" userId="54e8dad67330504c" providerId="LiveId" clId="{A764FBB7-D334-4557-8C68-8E291B8BA125}" dt="2020-08-09T06:20:17.253" v="5399" actId="26606"/>
          <ac:grpSpMkLst>
            <pc:docMk/>
            <pc:sldMk cId="1962117462" sldId="264"/>
            <ac:grpSpMk id="176" creationId="{4F1F7357-8633-4CE7-BF80-475EE8A2FAEA}"/>
          </ac:grpSpMkLst>
        </pc:grpChg>
        <pc:graphicFrameChg chg="add del mod modGraphic">
          <ac:chgData name="육 현섭" userId="54e8dad67330504c" providerId="LiveId" clId="{A764FBB7-D334-4557-8C68-8E291B8BA125}" dt="2020-08-09T06:22:05.880" v="5442" actId="478"/>
          <ac:graphicFrameMkLst>
            <pc:docMk/>
            <pc:sldMk cId="1962117462" sldId="264"/>
            <ac:graphicFrameMk id="2" creationId="{DF1FE9D2-4217-409E-AA60-9F672905BF2F}"/>
          </ac:graphicFrameMkLst>
        </pc:graphicFrameChg>
        <pc:graphicFrameChg chg="add del modGraphic">
          <ac:chgData name="육 현섭" userId="54e8dad67330504c" providerId="LiveId" clId="{A764FBB7-D334-4557-8C68-8E291B8BA125}" dt="2020-08-09T06:22:01.992" v="5436" actId="22"/>
          <ac:graphicFrameMkLst>
            <pc:docMk/>
            <pc:sldMk cId="1962117462" sldId="264"/>
            <ac:graphicFrameMk id="5" creationId="{7539EE9E-BA16-436B-8080-72B2C4394405}"/>
          </ac:graphicFrameMkLst>
        </pc:graphicFrameChg>
        <pc:graphicFrameChg chg="add del mod">
          <ac:chgData name="육 현섭" userId="54e8dad67330504c" providerId="LiveId" clId="{A764FBB7-D334-4557-8C68-8E291B8BA125}" dt="2020-08-09T06:21:37.529" v="5423"/>
          <ac:graphicFrameMkLst>
            <pc:docMk/>
            <pc:sldMk cId="1962117462" sldId="264"/>
            <ac:graphicFrameMk id="7" creationId="{9BA62F15-A26C-4B39-8E04-EDC883BB5B47}"/>
          </ac:graphicFrameMkLst>
        </pc:graphicFrameChg>
        <pc:graphicFrameChg chg="add del mod">
          <ac:chgData name="육 현섭" userId="54e8dad67330504c" providerId="LiveId" clId="{A764FBB7-D334-4557-8C68-8E291B8BA125}" dt="2020-08-09T06:22:08.554" v="5443" actId="478"/>
          <ac:graphicFrameMkLst>
            <pc:docMk/>
            <pc:sldMk cId="1962117462" sldId="264"/>
            <ac:graphicFrameMk id="8" creationId="{CE3ED5DA-410B-4BC3-9FA4-42F96F96BACB}"/>
          </ac:graphicFrameMkLst>
        </pc:graphicFrameChg>
        <pc:graphicFrameChg chg="add del">
          <ac:chgData name="육 현섭" userId="54e8dad67330504c" providerId="LiveId" clId="{A764FBB7-D334-4557-8C68-8E291B8BA125}" dt="2020-08-09T06:21:41.147" v="5427" actId="26606"/>
          <ac:graphicFrameMkLst>
            <pc:docMk/>
            <pc:sldMk cId="1962117462" sldId="264"/>
            <ac:graphicFrameMk id="156" creationId="{9BA62F15-A26C-4B39-8E04-EDC883BB5B47}"/>
          </ac:graphicFrameMkLst>
        </pc:graphicFrameChg>
        <pc:graphicFrameChg chg="add del">
          <ac:chgData name="육 현섭" userId="54e8dad67330504c" providerId="LiveId" clId="{A764FBB7-D334-4557-8C68-8E291B8BA125}" dt="2020-08-09T06:21:45.398" v="5429" actId="26606"/>
          <ac:graphicFrameMkLst>
            <pc:docMk/>
            <pc:sldMk cId="1962117462" sldId="264"/>
            <ac:graphicFrameMk id="162" creationId="{9BA62F15-A26C-4B39-8E04-EDC883BB5B47}"/>
          </ac:graphicFrameMkLst>
        </pc:graphicFrameChg>
        <pc:picChg chg="add del">
          <ac:chgData name="육 현섭" userId="54e8dad67330504c" providerId="LiveId" clId="{A764FBB7-D334-4557-8C68-8E291B8BA125}" dt="2020-08-09T06:20:11.360" v="5395" actId="26606"/>
          <ac:picMkLst>
            <pc:docMk/>
            <pc:sldMk cId="1962117462" sldId="264"/>
            <ac:picMk id="166" creationId="{02DD2BC0-6F29-4B4F-8D61-2DCF6D2E8E73}"/>
          </ac:picMkLst>
        </pc:picChg>
        <pc:cxnChg chg="del mod">
          <ac:chgData name="육 현섭" userId="54e8dad67330504c" providerId="LiveId" clId="{A764FBB7-D334-4557-8C68-8E291B8BA125}" dt="2020-08-09T06:15:03.918" v="5352" actId="478"/>
          <ac:cxnSpMkLst>
            <pc:docMk/>
            <pc:sldMk cId="1962117462" sldId="264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6:15:05.347" v="5354" actId="478"/>
          <ac:cxnSpMkLst>
            <pc:docMk/>
            <pc:sldMk cId="1962117462" sldId="264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6:15:04.721" v="5353" actId="478"/>
          <ac:cxnSpMkLst>
            <pc:docMk/>
            <pc:sldMk cId="1962117462" sldId="264"/>
            <ac:cxnSpMk id="135" creationId="{4B6DB966-E93D-4D1B-8649-E27D7B7A6085}"/>
          </ac:cxnSpMkLst>
        </pc:cxnChg>
        <pc:cxnChg chg="del mod">
          <ac:chgData name="육 현섭" userId="54e8dad67330504c" providerId="LiveId" clId="{A764FBB7-D334-4557-8C68-8E291B8BA125}" dt="2020-08-09T06:15:20.088" v="5372" actId="478"/>
          <ac:cxnSpMkLst>
            <pc:docMk/>
            <pc:sldMk cId="1962117462" sldId="264"/>
            <ac:cxnSpMk id="151" creationId="{4E01770F-6D88-4C5B-B795-3480313C699C}"/>
          </ac:cxnSpMkLst>
        </pc:cxnChg>
        <pc:cxnChg chg="del mod">
          <ac:chgData name="육 현섭" userId="54e8dad67330504c" providerId="LiveId" clId="{A764FBB7-D334-4557-8C68-8E291B8BA125}" dt="2020-08-09T06:15:19.384" v="5371" actId="478"/>
          <ac:cxnSpMkLst>
            <pc:docMk/>
            <pc:sldMk cId="1962117462" sldId="264"/>
            <ac:cxnSpMk id="152" creationId="{7311F869-F687-46C5-B117-3167C6CDA628}"/>
          </ac:cxnSpMkLst>
        </pc:cxnChg>
        <pc:cxnChg chg="del mod">
          <ac:chgData name="육 현섭" userId="54e8dad67330504c" providerId="LiveId" clId="{A764FBB7-D334-4557-8C68-8E291B8BA125}" dt="2020-08-09T06:15:18.627" v="5370" actId="478"/>
          <ac:cxnSpMkLst>
            <pc:docMk/>
            <pc:sldMk cId="1962117462" sldId="264"/>
            <ac:cxnSpMk id="153" creationId="{987B9C35-5758-4EB7-992E-7256F9800603}"/>
          </ac:cxnSpMkLst>
        </pc:cxnChg>
      </pc:sldChg>
      <pc:sldChg chg="modSp add del mod">
        <pc:chgData name="육 현섭" userId="54e8dad67330504c" providerId="LiveId" clId="{A764FBB7-D334-4557-8C68-8E291B8BA125}" dt="2020-08-09T07:56:53.379" v="6306" actId="47"/>
        <pc:sldMkLst>
          <pc:docMk/>
          <pc:sldMk cId="1633448888" sldId="265"/>
        </pc:sldMkLst>
        <pc:spChg chg="mod">
          <ac:chgData name="육 현섭" userId="54e8dad67330504c" providerId="LiveId" clId="{A764FBB7-D334-4557-8C68-8E291B8BA125}" dt="2020-08-09T07:54:02.637" v="6187" actId="1076"/>
          <ac:spMkLst>
            <pc:docMk/>
            <pc:sldMk cId="1633448888" sldId="265"/>
            <ac:spMk id="12" creationId="{36B80EEE-C269-4789-AD15-891F67AD2585}"/>
          </ac:spMkLst>
        </pc:spChg>
        <pc:spChg chg="mod">
          <ac:chgData name="육 현섭" userId="54e8dad67330504c" providerId="LiveId" clId="{A764FBB7-D334-4557-8C68-8E291B8BA125}" dt="2020-08-09T07:55:41.826" v="6305" actId="20577"/>
          <ac:spMkLst>
            <pc:docMk/>
            <pc:sldMk cId="1633448888" sldId="265"/>
            <ac:spMk id="145" creationId="{EBA4576F-1396-4878-9422-A92BBEE41D5F}"/>
          </ac:spMkLst>
        </pc:spChg>
      </pc:sldChg>
      <pc:sldChg chg="addSp delSp modSp add del mod">
        <pc:chgData name="육 현섭" userId="54e8dad67330504c" providerId="LiveId" clId="{A764FBB7-D334-4557-8C68-8E291B8BA125}" dt="2020-08-09T06:52:38.403" v="6169" actId="47"/>
        <pc:sldMkLst>
          <pc:docMk/>
          <pc:sldMk cId="3621948114" sldId="265"/>
        </pc:sldMkLst>
        <pc:spChg chg="add del">
          <ac:chgData name="육 현섭" userId="54e8dad67330504c" providerId="LiveId" clId="{A764FBB7-D334-4557-8C68-8E291B8BA125}" dt="2020-08-09T06:43:29.589" v="6138" actId="478"/>
          <ac:spMkLst>
            <pc:docMk/>
            <pc:sldMk cId="3621948114" sldId="265"/>
            <ac:spMk id="2" creationId="{7CF5C9D3-9F81-42CA-8BEF-B9DE9D85F771}"/>
          </ac:spMkLst>
        </pc:spChg>
        <pc:spChg chg="mod">
          <ac:chgData name="육 현섭" userId="54e8dad67330504c" providerId="LiveId" clId="{A764FBB7-D334-4557-8C68-8E291B8BA125}" dt="2020-08-09T06:43:58.355" v="6142" actId="1037"/>
          <ac:spMkLst>
            <pc:docMk/>
            <pc:sldMk cId="3621948114" sldId="265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6:52:30.188" v="6165" actId="478"/>
          <ac:spMkLst>
            <pc:docMk/>
            <pc:sldMk cId="3621948114" sldId="265"/>
            <ac:spMk id="30" creationId="{B67E3695-40DE-46DD-B6A3-CCBE3DC5D398}"/>
          </ac:spMkLst>
        </pc:spChg>
        <pc:spChg chg="del">
          <ac:chgData name="육 현섭" userId="54e8dad67330504c" providerId="LiveId" clId="{A764FBB7-D334-4557-8C68-8E291B8BA125}" dt="2020-08-09T06:52:12.635" v="6151" actId="478"/>
          <ac:spMkLst>
            <pc:docMk/>
            <pc:sldMk cId="3621948114" sldId="265"/>
            <ac:spMk id="74" creationId="{5391F0A7-99A7-4586-8BAA-EA0EF865BFF8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06:44:21.595" v="6144" actId="207"/>
          <ac:spMkLst>
            <pc:docMk/>
            <pc:sldMk cId="3621948114" sldId="265"/>
            <ac:spMk id="122" creationId="{FA73A0C1-1A39-43BD-834E-E9557D704DD7}"/>
          </ac:spMkLst>
        </pc:spChg>
        <pc:spChg chg="del mod">
          <ac:chgData name="육 현섭" userId="54e8dad67330504c" providerId="LiveId" clId="{A764FBB7-D334-4557-8C68-8E291B8BA125}" dt="2020-08-09T06:52:29.035" v="6163" actId="478"/>
          <ac:spMkLst>
            <pc:docMk/>
            <pc:sldMk cId="3621948114" sldId="265"/>
            <ac:spMk id="139" creationId="{99154189-3E31-4A4F-ADF2-CF21D7D149B4}"/>
          </ac:spMkLst>
        </pc:spChg>
        <pc:spChg chg="del">
          <ac:chgData name="육 현섭" userId="54e8dad67330504c" providerId="LiveId" clId="{A764FBB7-D334-4557-8C68-8E291B8BA125}" dt="2020-08-09T06:52:11.526" v="6149" actId="478"/>
          <ac:spMkLst>
            <pc:docMk/>
            <pc:sldMk cId="3621948114" sldId="265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6:52:25.845" v="6159" actId="478"/>
          <ac:spMkLst>
            <pc:docMk/>
            <pc:sldMk cId="3621948114" sldId="265"/>
            <ac:spMk id="141" creationId="{1C0796AB-F1BC-4BCB-86BF-542498D0A981}"/>
          </ac:spMkLst>
        </pc:spChg>
        <pc:spChg chg="del">
          <ac:chgData name="육 현섭" userId="54e8dad67330504c" providerId="LiveId" clId="{A764FBB7-D334-4557-8C68-8E291B8BA125}" dt="2020-08-09T06:52:30.658" v="6166" actId="478"/>
          <ac:spMkLst>
            <pc:docMk/>
            <pc:sldMk cId="3621948114" sldId="265"/>
            <ac:spMk id="142" creationId="{0F0BAC39-0350-4D2B-B916-69ECE4595B0C}"/>
          </ac:spMkLst>
        </pc:spChg>
        <pc:spChg chg="del">
          <ac:chgData name="육 현섭" userId="54e8dad67330504c" providerId="LiveId" clId="{A764FBB7-D334-4557-8C68-8E291B8BA125}" dt="2020-08-09T06:52:13.102" v="6152" actId="478"/>
          <ac:spMkLst>
            <pc:docMk/>
            <pc:sldMk cId="3621948114" sldId="265"/>
            <ac:spMk id="143" creationId="{C517B183-8FFB-4ADE-9FD5-91F30CEC513B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44" creationId="{5ADB9561-7BEE-4E90-B1B0-95230B87FA63}"/>
          </ac:spMkLst>
        </pc:spChg>
        <pc:spChg chg="del mod">
          <ac:chgData name="육 현섭" userId="54e8dad67330504c" providerId="LiveId" clId="{A764FBB7-D334-4557-8C68-8E291B8BA125}" dt="2020-08-09T06:52:21.836" v="6155" actId="478"/>
          <ac:spMkLst>
            <pc:docMk/>
            <pc:sldMk cId="3621948114" sldId="265"/>
            <ac:spMk id="147" creationId="{E24B21E9-F1B9-4907-A05E-CAB8E09B9771}"/>
          </ac:spMkLst>
        </pc:spChg>
        <pc:spChg chg="del mod">
          <ac:chgData name="육 현섭" userId="54e8dad67330504c" providerId="LiveId" clId="{A764FBB7-D334-4557-8C68-8E291B8BA125}" dt="2020-08-09T06:52:27.275" v="6161" actId="478"/>
          <ac:spMkLst>
            <pc:docMk/>
            <pc:sldMk cId="3621948114" sldId="265"/>
            <ac:spMk id="148" creationId="{9F43CC3F-C8EC-4C7A-BE8F-F0346C8008AF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49" creationId="{B31F1A60-7EE5-4567-A367-8297C57FB847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50" creationId="{B8D54E85-34AB-4DD9-BF82-616DC0F6CDE3}"/>
          </ac:spMkLst>
        </pc:spChg>
        <pc:grpChg chg="mod">
          <ac:chgData name="육 현섭" userId="54e8dad67330504c" providerId="LiveId" clId="{A764FBB7-D334-4557-8C68-8E291B8BA125}" dt="2020-08-09T06:52:34.054" v="6168" actId="1076"/>
          <ac:grpSpMkLst>
            <pc:docMk/>
            <pc:sldMk cId="3621948114" sldId="265"/>
            <ac:grpSpMk id="121" creationId="{FD97E7A0-05B1-41D9-AB62-436C95B6F478}"/>
          </ac:grpSpMkLst>
        </pc:grpChg>
        <pc:grpChg chg="del">
          <ac:chgData name="육 현섭" userId="54e8dad67330504c" providerId="LiveId" clId="{A764FBB7-D334-4557-8C68-8E291B8BA125}" dt="2020-08-09T06:52:29.517" v="6164" actId="478"/>
          <ac:grpSpMkLst>
            <pc:docMk/>
            <pc:sldMk cId="3621948114" sldId="265"/>
            <ac:grpSpMk id="125" creationId="{B173ED7A-1E7B-4442-B7E1-2374CC4A7158}"/>
          </ac:grpSpMkLst>
        </pc:grpChg>
        <pc:grpChg chg="del">
          <ac:chgData name="육 현섭" userId="54e8dad67330504c" providerId="LiveId" clId="{A764FBB7-D334-4557-8C68-8E291B8BA125}" dt="2020-08-09T06:52:12.079" v="6150" actId="478"/>
          <ac:grpSpMkLst>
            <pc:docMk/>
            <pc:sldMk cId="3621948114" sldId="265"/>
            <ac:grpSpMk id="128" creationId="{D7369B54-BEC8-45AA-8587-37CBA57011BE}"/>
          </ac:grpSpMkLst>
        </pc:grpChg>
        <pc:grpChg chg="del">
          <ac:chgData name="육 현섭" userId="54e8dad67330504c" providerId="LiveId" clId="{A764FBB7-D334-4557-8C68-8E291B8BA125}" dt="2020-08-09T06:52:24.470" v="6157" actId="478"/>
          <ac:grpSpMkLst>
            <pc:docMk/>
            <pc:sldMk cId="3621948114" sldId="265"/>
            <ac:grpSpMk id="131" creationId="{E49F6C7F-2003-435F-B15E-8DACDF90D909}"/>
          </ac:grpSpMkLst>
        </pc:grpChg>
        <pc:cxnChg chg="del mod">
          <ac:chgData name="육 현섭" userId="54e8dad67330504c" providerId="LiveId" clId="{A764FBB7-D334-4557-8C68-8E291B8BA125}" dt="2020-08-09T06:52:08.766" v="6146" actId="478"/>
          <ac:cxnSpMkLst>
            <pc:docMk/>
            <pc:sldMk cId="3621948114" sldId="265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6:52:10.392" v="6148" actId="478"/>
          <ac:cxnSpMkLst>
            <pc:docMk/>
            <pc:sldMk cId="3621948114" sldId="265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6:52:09.624" v="6147" actId="478"/>
          <ac:cxnSpMkLst>
            <pc:docMk/>
            <pc:sldMk cId="3621948114" sldId="265"/>
            <ac:cxnSpMk id="135" creationId="{4B6DB966-E93D-4D1B-8649-E27D7B7A6085}"/>
          </ac:cxnSpMkLst>
        </pc:cxnChg>
        <pc:cxnChg chg="del mod">
          <ac:chgData name="육 현섭" userId="54e8dad67330504c" providerId="LiveId" clId="{A764FBB7-D334-4557-8C68-8E291B8BA125}" dt="2020-08-09T06:52:23.927" v="6156" actId="478"/>
          <ac:cxnSpMkLst>
            <pc:docMk/>
            <pc:sldMk cId="3621948114" sldId="265"/>
            <ac:cxnSpMk id="151" creationId="{4E01770F-6D88-4C5B-B795-3480313C699C}"/>
          </ac:cxnSpMkLst>
        </pc:cxnChg>
        <pc:cxnChg chg="del mod">
          <ac:chgData name="육 현섭" userId="54e8dad67330504c" providerId="LiveId" clId="{A764FBB7-D334-4557-8C68-8E291B8BA125}" dt="2020-08-09T06:52:14.609" v="6153" actId="478"/>
          <ac:cxnSpMkLst>
            <pc:docMk/>
            <pc:sldMk cId="3621948114" sldId="265"/>
            <ac:cxnSpMk id="152" creationId="{7311F869-F687-46C5-B117-3167C6CDA628}"/>
          </ac:cxnSpMkLst>
        </pc:cxnChg>
        <pc:cxnChg chg="del mod">
          <ac:chgData name="육 현섭" userId="54e8dad67330504c" providerId="LiveId" clId="{A764FBB7-D334-4557-8C68-8E291B8BA125}" dt="2020-08-09T06:52:31.820" v="6167" actId="478"/>
          <ac:cxnSpMkLst>
            <pc:docMk/>
            <pc:sldMk cId="3621948114" sldId="265"/>
            <ac:cxnSpMk id="153" creationId="{987B9C35-5758-4EB7-992E-7256F9800603}"/>
          </ac:cxnSpMkLst>
        </pc:cxnChg>
      </pc:sldChg>
      <pc:sldChg chg="addSp delSp modSp add mod">
        <pc:chgData name="육 현섭" userId="54e8dad67330504c" providerId="LiveId" clId="{A764FBB7-D334-4557-8C68-8E291B8BA125}" dt="2020-08-09T11:37:52.664" v="7558" actId="207"/>
        <pc:sldMkLst>
          <pc:docMk/>
          <pc:sldMk cId="4262856712" sldId="265"/>
        </pc:sldMkLst>
        <pc:spChg chg="mod">
          <ac:chgData name="육 현섭" userId="54e8dad67330504c" providerId="LiveId" clId="{A764FBB7-D334-4557-8C68-8E291B8BA125}" dt="2020-08-09T08:38:00.232" v="6684"/>
          <ac:spMkLst>
            <pc:docMk/>
            <pc:sldMk cId="4262856712" sldId="265"/>
            <ac:spMk id="4" creationId="{00000000-0000-0000-0000-000000000000}"/>
          </ac:spMkLst>
        </pc:spChg>
        <pc:spChg chg="add mod">
          <ac:chgData name="육 현섭" userId="54e8dad67330504c" providerId="LiveId" clId="{A764FBB7-D334-4557-8C68-8E291B8BA125}" dt="2020-08-09T08:37:53.547" v="6683" actId="14100"/>
          <ac:spMkLst>
            <pc:docMk/>
            <pc:sldMk cId="4262856712" sldId="265"/>
            <ac:spMk id="6" creationId="{6E2EDBB0-CF96-43D8-BAB3-EB8EACBECEE0}"/>
          </ac:spMkLst>
        </pc:spChg>
        <pc:spChg chg="del">
          <ac:chgData name="육 현섭" userId="54e8dad67330504c" providerId="LiveId" clId="{A764FBB7-D334-4557-8C68-8E291B8BA125}" dt="2020-08-09T08:04:35.002" v="6339" actId="478"/>
          <ac:spMkLst>
            <pc:docMk/>
            <pc:sldMk cId="4262856712" sldId="265"/>
            <ac:spMk id="10" creationId="{B0E44259-1F08-49C5-A38D-BC8FAD269F4B}"/>
          </ac:spMkLst>
        </pc:spChg>
        <pc:spChg chg="mod">
          <ac:chgData name="육 현섭" userId="54e8dad67330504c" providerId="LiveId" clId="{A764FBB7-D334-4557-8C68-8E291B8BA125}" dt="2020-08-09T08:30:14.932" v="6498" actId="1076"/>
          <ac:spMkLst>
            <pc:docMk/>
            <pc:sldMk cId="4262856712" sldId="265"/>
            <ac:spMk id="12" creationId="{36B80EEE-C269-4789-AD15-891F67AD2585}"/>
          </ac:spMkLst>
        </pc:spChg>
        <pc:spChg chg="mod">
          <ac:chgData name="육 현섭" userId="54e8dad67330504c" providerId="LiveId" clId="{A764FBB7-D334-4557-8C68-8E291B8BA125}" dt="2020-08-09T11:37:52.664" v="7558" actId="207"/>
          <ac:spMkLst>
            <pc:docMk/>
            <pc:sldMk cId="4262856712" sldId="265"/>
            <ac:spMk id="123" creationId="{0C536B52-CCE7-47D3-8A00-14CF1813D219}"/>
          </ac:spMkLst>
        </pc:spChg>
        <pc:spChg chg="mod">
          <ac:chgData name="육 현섭" userId="54e8dad67330504c" providerId="LiveId" clId="{A764FBB7-D334-4557-8C68-8E291B8BA125}" dt="2020-08-09T08:35:13.747" v="6650" actId="20577"/>
          <ac:spMkLst>
            <pc:docMk/>
            <pc:sldMk cId="4262856712" sldId="265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8:32:29.546" v="6555" actId="1037"/>
          <ac:spMkLst>
            <pc:docMk/>
            <pc:sldMk cId="4262856712" sldId="265"/>
            <ac:spMk id="146" creationId="{1464763B-7A3F-4FC8-9646-80AF076AE1FD}"/>
          </ac:spMkLst>
        </pc:spChg>
        <pc:picChg chg="add mod">
          <ac:chgData name="육 현섭" userId="54e8dad67330504c" providerId="LiveId" clId="{A764FBB7-D334-4557-8C68-8E291B8BA125}" dt="2020-08-09T08:37:38.163" v="6659" actId="1076"/>
          <ac:picMkLst>
            <pc:docMk/>
            <pc:sldMk cId="4262856712" sldId="265"/>
            <ac:picMk id="5" creationId="{BC6A8F26-6EBB-434F-A98C-8505A20F50EE}"/>
          </ac:picMkLst>
        </pc:picChg>
      </pc:sldChg>
      <pc:sldChg chg="addSp delSp modSp add mod addCm delCm">
        <pc:chgData name="육 현섭" userId="54e8dad67330504c" providerId="LiveId" clId="{A764FBB7-D334-4557-8C68-8E291B8BA125}" dt="2020-08-09T11:37:43.234" v="7557" actId="1036"/>
        <pc:sldMkLst>
          <pc:docMk/>
          <pc:sldMk cId="1032801175" sldId="266"/>
        </pc:sldMkLst>
        <pc:spChg chg="mod">
          <ac:chgData name="육 현섭" userId="54e8dad67330504c" providerId="LiveId" clId="{A764FBB7-D334-4557-8C68-8E291B8BA125}" dt="2020-08-09T08:40:45.518" v="6711"/>
          <ac:spMkLst>
            <pc:docMk/>
            <pc:sldMk cId="1032801175" sldId="266"/>
            <ac:spMk id="4" creationId="{00000000-0000-0000-0000-000000000000}"/>
          </ac:spMkLst>
        </pc:spChg>
        <pc:spChg chg="add mod">
          <ac:chgData name="육 현섭" userId="54e8dad67330504c" providerId="LiveId" clId="{A764FBB7-D334-4557-8C68-8E291B8BA125}" dt="2020-08-09T11:23:00.312" v="7498" actId="20577"/>
          <ac:spMkLst>
            <pc:docMk/>
            <pc:sldMk cId="1032801175" sldId="266"/>
            <ac:spMk id="14" creationId="{13115E95-589C-4BF3-9505-EE78405780ED}"/>
          </ac:spMkLst>
        </pc:spChg>
        <pc:spChg chg="mod">
          <ac:chgData name="육 현섭" userId="54e8dad67330504c" providerId="LiveId" clId="{A764FBB7-D334-4557-8C68-8E291B8BA125}" dt="2020-08-09T11:37:38.660" v="7543" actId="207"/>
          <ac:spMkLst>
            <pc:docMk/>
            <pc:sldMk cId="1032801175" sldId="266"/>
            <ac:spMk id="33" creationId="{432650C7-BA10-4DE2-8472-963E6C6CE85C}"/>
          </ac:spMkLst>
        </pc:spChg>
        <pc:spChg chg="mod">
          <ac:chgData name="육 현섭" userId="54e8dad67330504c" providerId="LiveId" clId="{A764FBB7-D334-4557-8C68-8E291B8BA125}" dt="2020-08-09T11:36:33.277" v="7535" actId="14100"/>
          <ac:spMkLst>
            <pc:docMk/>
            <pc:sldMk cId="1032801175" sldId="266"/>
            <ac:spMk id="77" creationId="{F15F0B07-030A-4A12-98FC-3A1146819ACB}"/>
          </ac:spMkLst>
        </pc:spChg>
        <pc:spChg chg="mod">
          <ac:chgData name="육 현섭" userId="54e8dad67330504c" providerId="LiveId" clId="{A764FBB7-D334-4557-8C68-8E291B8BA125}" dt="2020-08-09T11:37:43.234" v="7557" actId="1036"/>
          <ac:spMkLst>
            <pc:docMk/>
            <pc:sldMk cId="1032801175" sldId="266"/>
            <ac:spMk id="86" creationId="{F5395753-43DA-4FC3-9CED-FCE4E48948F8}"/>
          </ac:spMkLst>
        </pc:spChg>
        <pc:spChg chg="mod">
          <ac:chgData name="육 현섭" userId="54e8dad67330504c" providerId="LiveId" clId="{A764FBB7-D334-4557-8C68-8E291B8BA125}" dt="2020-08-09T11:36:30.757" v="7534" actId="2085"/>
          <ac:spMkLst>
            <pc:docMk/>
            <pc:sldMk cId="1032801175" sldId="266"/>
            <ac:spMk id="89" creationId="{11AB8D2B-4F2E-4ED0-A7CD-D0E3B2F9DD1A}"/>
          </ac:spMkLst>
        </pc:spChg>
        <pc:spChg chg="mod">
          <ac:chgData name="육 현섭" userId="54e8dad67330504c" providerId="LiveId" clId="{A764FBB7-D334-4557-8C68-8E291B8BA125}" dt="2020-08-09T11:34:58.725" v="7522" actId="2085"/>
          <ac:spMkLst>
            <pc:docMk/>
            <pc:sldMk cId="1032801175" sldId="266"/>
            <ac:spMk id="92" creationId="{4B47AD2C-7DB9-4BA8-98B3-4806952A6644}"/>
          </ac:spMkLst>
        </pc:spChg>
        <pc:spChg chg="mod">
          <ac:chgData name="육 현섭" userId="54e8dad67330504c" providerId="LiveId" clId="{A764FBB7-D334-4557-8C68-8E291B8BA125}" dt="2020-08-09T11:14:36.454" v="6918" actId="1076"/>
          <ac:spMkLst>
            <pc:docMk/>
            <pc:sldMk cId="1032801175" sldId="266"/>
            <ac:spMk id="101" creationId="{12507490-9FBE-41E6-BD68-548B4BB802D8}"/>
          </ac:spMkLst>
        </pc:spChg>
        <pc:spChg chg="mod">
          <ac:chgData name="육 현섭" userId="54e8dad67330504c" providerId="LiveId" clId="{A764FBB7-D334-4557-8C68-8E291B8BA125}" dt="2020-08-09T11:22:41.913" v="7493" actId="1035"/>
          <ac:spMkLst>
            <pc:docMk/>
            <pc:sldMk cId="1032801175" sldId="266"/>
            <ac:spMk id="116" creationId="{1E6FBC48-016C-41B2-AC49-DB1A9FCFDADD}"/>
          </ac:spMkLst>
        </pc:spChg>
        <pc:spChg chg="mod">
          <ac:chgData name="육 현섭" userId="54e8dad67330504c" providerId="LiveId" clId="{A764FBB7-D334-4557-8C68-8E291B8BA125}" dt="2020-08-09T11:37:16.974" v="7540" actId="2085"/>
          <ac:spMkLst>
            <pc:docMk/>
            <pc:sldMk cId="1032801175" sldId="266"/>
            <ac:spMk id="117" creationId="{AF208B64-8902-4B2C-BD63-C5CDEE3FEFE8}"/>
          </ac:spMkLst>
        </pc:spChg>
        <pc:spChg chg="mod">
          <ac:chgData name="육 현섭" userId="54e8dad67330504c" providerId="LiveId" clId="{A764FBB7-D334-4557-8C68-8E291B8BA125}" dt="2020-08-09T11:35:23.679" v="7523" actId="2085"/>
          <ac:spMkLst>
            <pc:docMk/>
            <pc:sldMk cId="1032801175" sldId="266"/>
            <ac:spMk id="136" creationId="{DACB5600-DEBF-4D72-BB11-C1E10D22D3F9}"/>
          </ac:spMkLst>
        </pc:spChg>
        <pc:spChg chg="mod">
          <ac:chgData name="육 현섭" userId="54e8dad67330504c" providerId="LiveId" clId="{A764FBB7-D334-4557-8C68-8E291B8BA125}" dt="2020-08-09T11:35:31.301" v="7526" actId="207"/>
          <ac:spMkLst>
            <pc:docMk/>
            <pc:sldMk cId="1032801175" sldId="266"/>
            <ac:spMk id="137" creationId="{423082C1-6303-4B1A-9E53-28971C7BCC08}"/>
          </ac:spMkLst>
        </pc:spChg>
        <pc:spChg chg="mod">
          <ac:chgData name="육 현섭" userId="54e8dad67330504c" providerId="LiveId" clId="{A764FBB7-D334-4557-8C68-8E291B8BA125}" dt="2020-08-09T11:04:49.599" v="6782" actId="1035"/>
          <ac:spMkLst>
            <pc:docMk/>
            <pc:sldMk cId="1032801175" sldId="266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11:37:23.559" v="7541" actId="2085"/>
          <ac:spMkLst>
            <pc:docMk/>
            <pc:sldMk cId="1032801175" sldId="266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1:42.250" v="7425" actId="1035"/>
          <ac:spMkLst>
            <pc:docMk/>
            <pc:sldMk cId="1032801175" sldId="266"/>
            <ac:spMk id="147" creationId="{E24B21E9-F1B9-4907-A05E-CAB8E09B9771}"/>
          </ac:spMkLst>
        </pc:spChg>
        <pc:spChg chg="add del mod">
          <ac:chgData name="육 현섭" userId="54e8dad67330504c" providerId="LiveId" clId="{A764FBB7-D334-4557-8C68-8E291B8BA125}" dt="2020-08-09T11:30:59.813" v="7507" actId="207"/>
          <ac:spMkLst>
            <pc:docMk/>
            <pc:sldMk cId="1032801175" sldId="266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16:38.649" v="7158" actId="1035"/>
          <ac:spMkLst>
            <pc:docMk/>
            <pc:sldMk cId="1032801175" sldId="266"/>
            <ac:spMk id="149" creationId="{B31F1A60-7EE5-4567-A367-8297C57FB847}"/>
          </ac:spMkLst>
        </pc:spChg>
        <pc:grpChg chg="add del mod">
          <ac:chgData name="육 현섭" userId="54e8dad67330504c" providerId="LiveId" clId="{A764FBB7-D334-4557-8C68-8E291B8BA125}" dt="2020-08-09T11:30:59.813" v="7507" actId="207"/>
          <ac:grpSpMkLst>
            <pc:docMk/>
            <pc:sldMk cId="1032801175" sldId="266"/>
            <ac:grpSpMk id="87" creationId="{2BAE3087-4F1D-492B-81E8-F1BA7AFBAC69}"/>
          </ac:grpSpMkLst>
        </pc:grpChg>
        <pc:grpChg chg="mod">
          <ac:chgData name="육 현섭" userId="54e8dad67330504c" providerId="LiveId" clId="{A764FBB7-D334-4557-8C68-8E291B8BA125}" dt="2020-08-09T11:19:12.980" v="7351" actId="1035"/>
          <ac:grpSpMkLst>
            <pc:docMk/>
            <pc:sldMk cId="1032801175" sldId="266"/>
            <ac:grpSpMk id="94" creationId="{A71DC89C-504C-4064-A561-E242944FABFA}"/>
          </ac:grpSpMkLst>
        </pc:grpChg>
        <pc:graphicFrameChg chg="add del mod">
          <ac:chgData name="육 현섭" userId="54e8dad67330504c" providerId="LiveId" clId="{A764FBB7-D334-4557-8C68-8E291B8BA125}" dt="2020-08-09T11:14:50.036" v="6920"/>
          <ac:graphicFrameMkLst>
            <pc:docMk/>
            <pc:sldMk cId="1032801175" sldId="266"/>
            <ac:graphicFrameMk id="10" creationId="{B311149C-98FD-4247-A1DE-B126F93E6AD1}"/>
          </ac:graphicFrameMkLst>
        </pc:graphicFrameChg>
        <pc:graphicFrameChg chg="add del mod">
          <ac:chgData name="육 현섭" userId="54e8dad67330504c" providerId="LiveId" clId="{A764FBB7-D334-4557-8C68-8E291B8BA125}" dt="2020-08-09T11:17:42.077" v="7163"/>
          <ac:graphicFrameMkLst>
            <pc:docMk/>
            <pc:sldMk cId="1032801175" sldId="266"/>
            <ac:graphicFrameMk id="13" creationId="{A1AEA116-177C-48E6-86F5-C62B1F8A50C9}"/>
          </ac:graphicFrameMkLst>
        </pc:graphicFrameChg>
        <pc:graphicFrameChg chg="add del mod">
          <ac:chgData name="육 현섭" userId="54e8dad67330504c" providerId="LiveId" clId="{A764FBB7-D334-4557-8C68-8E291B8BA125}" dt="2020-08-09T11:21:04.457" v="7403"/>
          <ac:graphicFrameMkLst>
            <pc:docMk/>
            <pc:sldMk cId="1032801175" sldId="266"/>
            <ac:graphicFrameMk id="15" creationId="{B595D0CA-C1DB-4F4F-ADFF-00C053343341}"/>
          </ac:graphicFrameMkLst>
        </pc:graphicFrameChg>
        <pc:graphicFrameChg chg="add del mod">
          <ac:chgData name="육 현섭" userId="54e8dad67330504c" providerId="LiveId" clId="{A764FBB7-D334-4557-8C68-8E291B8BA125}" dt="2020-08-09T11:21:10.413" v="7406"/>
          <ac:graphicFrameMkLst>
            <pc:docMk/>
            <pc:sldMk cId="1032801175" sldId="266"/>
            <ac:graphicFrameMk id="16" creationId="{04FB44F6-011D-489F-8A54-1CB58D310761}"/>
          </ac:graphicFrameMkLst>
        </pc:graphicFrameChg>
        <pc:cxnChg chg="mod">
          <ac:chgData name="육 현섭" userId="54e8dad67330504c" providerId="LiveId" clId="{A764FBB7-D334-4557-8C68-8E291B8BA125}" dt="2020-08-09T11:36:58.253" v="7537" actId="208"/>
          <ac:cxnSpMkLst>
            <pc:docMk/>
            <pc:sldMk cId="1032801175" sldId="266"/>
            <ac:cxnSpMk id="118" creationId="{2A6E199B-35D6-434D-B839-BA3D3B5E3D3E}"/>
          </ac:cxnSpMkLst>
        </pc:cxnChg>
        <pc:cxnChg chg="mod">
          <ac:chgData name="육 현섭" userId="54e8dad67330504c" providerId="LiveId" clId="{A764FBB7-D334-4557-8C68-8E291B8BA125}" dt="2020-08-09T11:36:44.917" v="7536" actId="208"/>
          <ac:cxnSpMkLst>
            <pc:docMk/>
            <pc:sldMk cId="1032801175" sldId="266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11:36:02.445" v="7528" actId="208"/>
          <ac:cxnSpMkLst>
            <pc:docMk/>
            <pc:sldMk cId="1032801175" sldId="266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11:35:49.973" v="7527" actId="208"/>
          <ac:cxnSpMkLst>
            <pc:docMk/>
            <pc:sldMk cId="1032801175" sldId="266"/>
            <ac:cxnSpMk id="153" creationId="{987B9C35-5758-4EB7-992E-7256F9800603}"/>
          </ac:cxnSpMkLst>
        </pc:cxnChg>
      </pc:sldChg>
      <pc:sldChg chg="modSp add del mod">
        <pc:chgData name="육 현섭" userId="54e8dad67330504c" providerId="LiveId" clId="{A764FBB7-D334-4557-8C68-8E291B8BA125}" dt="2020-08-09T08:40:35.473" v="6703" actId="47"/>
        <pc:sldMkLst>
          <pc:docMk/>
          <pc:sldMk cId="3058434159" sldId="266"/>
        </pc:sldMkLst>
        <pc:spChg chg="mod">
          <ac:chgData name="육 현섭" userId="54e8dad67330504c" providerId="LiveId" clId="{A764FBB7-D334-4557-8C68-8E291B8BA125}" dt="2020-08-09T08:39:59.605" v="6702"/>
          <ac:spMkLst>
            <pc:docMk/>
            <pc:sldMk cId="3058434159" sldId="26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346D-4606-4DF8-A646-3DAE58434AD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1C8C-4DC0-4AEB-B1E7-65DC944D4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0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7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0A88-6F30-4CE5-BB20-F9C53A5A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B9D7F-8E5E-4114-A89B-5AAB93D9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8D9DA-638F-4F23-ACA1-3F33C2E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B2C17-2AD3-4BFD-BDE2-CD8EAFD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B462-DFF9-4BFF-B1DE-0AC7267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FDA9-2621-4F00-97C8-76DF71D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C1FF6-7BF5-4183-825B-0994F41F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753C3-F5C8-427D-8C33-9295C17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B0A6-CDF4-44F6-9DC7-834AB349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7AD2-8A59-4AA1-AC66-284CEBB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86BD-ACDD-40D1-92DB-D7C0E4BA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C34C-5821-4B07-B902-7C59CF9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7427-40DC-4BDA-A124-E3B7D2A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FD7A4-1F46-444F-A413-6168AF3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1944A-B916-414D-87E0-3B74844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9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92D9-BAE1-414C-8122-BAFE52B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19F-726D-4A19-84BC-E7A2E7B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69823-7CDA-470A-8E5A-8424EDF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CD5B-6997-40F7-9670-C52F8E6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3820-D0E9-4908-809F-ECF30D0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C49E-E719-4F0C-9FA5-213EE0A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360AD-8F9D-45B5-B737-95DD282B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A1C3F-91B5-44F5-942A-00EBDEE0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F4FA-18B7-42F1-909D-000B5E5E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F1BE7-91EE-4955-A5CD-901167D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B4C1-0593-48EB-B78A-9FE0B63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C9183-A842-487B-B0EA-4EE8A0E9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537AD-BDC9-4E3F-BFB5-D2AC68B9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938C0-52FB-4B36-A082-FAE9FFD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FBBC0-4C2F-49BD-91A2-663F11B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93FA-3E40-404C-ADB9-FD1B9B1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046E-6F6F-413A-BF2F-619BFC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9BAF2-7DDC-4B06-90C6-782A801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C5191-F77F-4AF2-BB19-016A9AED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1C210-2A13-4214-B04F-D34777F9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AF9D-BA6E-45D6-86B7-4E60FB98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2AE8F-43E7-4657-8E28-8751EF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29F43E-AA57-42BC-AF28-1D9CF37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CCA80-8C20-436D-8718-C985B99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CBDC-51D9-42EF-866A-B22724E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E44C83-F634-4D0C-8184-C58A3456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BFA01-F7D2-4BE2-A296-CA448603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A447F-5F6D-4D5D-8468-64F8FF3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E88FB-68CD-4057-8460-281AFC9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921C5-162F-4295-9D0D-CE246B1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050B2-A470-43ED-A4EA-DE7F95E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3D99-6A89-41AD-8DE4-CFA2524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BF6E3-5B76-41EB-B53C-5654B3C5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E8DC7-2D0F-4D49-BCD9-8777ED8F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8300-CDED-4E23-9E9F-872259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D24B-BFF1-4582-A133-B41029B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71CE6-0A34-4248-8BF8-CF6C92C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D1D9-03C3-4A4A-A37C-EF5A56C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5576D-37EC-4717-97FB-4DB01699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2DA0D-7391-4F4A-A639-44907279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8B205-41A1-4942-8D44-1296A85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11214-D0C1-42D2-9E04-B4C9F9E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3AAF-5C0C-424D-87F3-42DCE69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08C18-8F77-46B0-BDD1-C7233992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D07-68BB-4BA0-84B4-8707FF6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A6442-EBDC-4B96-AD5A-E1E1FFCB8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73A3-D326-4E3D-AE8F-A4769544A746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591E-0766-4F1D-8D08-70C2648D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23FC-DC7B-4E8B-BDB7-243AA570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270476" y="3554969"/>
            <a:ext cx="3865483" cy="1328857"/>
            <a:chOff x="391691" y="454314"/>
            <a:chExt cx="3935814" cy="1535514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54314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836" y="733763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7456484" y="571234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en-US" altLang="ko-KR" sz="1600" b="0" i="0" dirty="0">
                <a:solidFill>
                  <a:srgbClr val="24292E"/>
                </a:solidFill>
                <a:effectLst/>
                <a:latin typeface="SFMono-Regular"/>
              </a:endParaRP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2833034" y="1870548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63461"/>
            <a:ext cx="6235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9AF63930-ED65-4946-A85E-0B19C16B38FE}"/>
              </a:ext>
            </a:extLst>
          </p:cNvPr>
          <p:cNvGrpSpPr/>
          <p:nvPr/>
        </p:nvGrpSpPr>
        <p:grpSpPr>
          <a:xfrm>
            <a:off x="7684200" y="2727698"/>
            <a:ext cx="4461976" cy="1969141"/>
            <a:chOff x="7077553" y="451597"/>
            <a:chExt cx="4461976" cy="1969141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BCBC8D6F-B286-4A16-A244-40036921A9AD}"/>
                </a:ext>
              </a:extLst>
            </p:cNvPr>
            <p:cNvGrpSpPr/>
            <p:nvPr/>
          </p:nvGrpSpPr>
          <p:grpSpPr>
            <a:xfrm>
              <a:off x="7077553" y="451597"/>
              <a:ext cx="4461976" cy="1969141"/>
              <a:chOff x="391691" y="524182"/>
              <a:chExt cx="4461976" cy="2018674"/>
            </a:xfrm>
          </p:grpSpPr>
          <p:sp>
            <p:nvSpPr>
              <p:cNvPr id="253" name="Rectangle 63">
                <a:extLst>
                  <a:ext uri="{FF2B5EF4-FFF2-40B4-BE49-F238E27FC236}">
                    <a16:creationId xmlns:a16="http://schemas.microsoft.com/office/drawing/2014/main" id="{E567CEE4-0E56-4AA0-AF6F-7E58C33E5E75}"/>
                  </a:ext>
                </a:extLst>
              </p:cNvPr>
              <p:cNvSpPr/>
              <p:nvPr/>
            </p:nvSpPr>
            <p:spPr>
              <a:xfrm>
                <a:off x="391691" y="524182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64">
                <a:extLst>
                  <a:ext uri="{FF2B5EF4-FFF2-40B4-BE49-F238E27FC236}">
                    <a16:creationId xmlns:a16="http://schemas.microsoft.com/office/drawing/2014/main" id="{CE990F1D-E9EA-483B-AEAC-9507BE9A5BB0}"/>
                  </a:ext>
                </a:extLst>
              </p:cNvPr>
              <p:cNvSpPr/>
              <p:nvPr/>
            </p:nvSpPr>
            <p:spPr>
              <a:xfrm>
                <a:off x="983331" y="2171455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65">
                <a:extLst>
                  <a:ext uri="{FF2B5EF4-FFF2-40B4-BE49-F238E27FC236}">
                    <a16:creationId xmlns:a16="http://schemas.microsoft.com/office/drawing/2014/main" id="{7D064CA6-BF39-4C87-8C8A-3242ACCA73CC}"/>
                  </a:ext>
                </a:extLst>
              </p:cNvPr>
              <p:cNvSpPr/>
              <p:nvPr/>
            </p:nvSpPr>
            <p:spPr>
              <a:xfrm>
                <a:off x="983331" y="1584669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6" name="Straight Connector 66">
                <a:extLst>
                  <a:ext uri="{FF2B5EF4-FFF2-40B4-BE49-F238E27FC236}">
                    <a16:creationId xmlns:a16="http://schemas.microsoft.com/office/drawing/2014/main" id="{A478CF7C-3D7B-464D-A11F-FC127A5B2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68">
                <a:extLst>
                  <a:ext uri="{FF2B5EF4-FFF2-40B4-BE49-F238E27FC236}">
                    <a16:creationId xmlns:a16="http://schemas.microsoft.com/office/drawing/2014/main" id="{17DDAF90-7246-4ACF-978E-83A71733DD6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74">
                <a:extLst>
                  <a:ext uri="{FF2B5EF4-FFF2-40B4-BE49-F238E27FC236}">
                    <a16:creationId xmlns:a16="http://schemas.microsoft.com/office/drawing/2014/main" id="{819E5FEB-FDB4-4ABC-8A41-6B21090A9BD8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76">
                <a:extLst>
                  <a:ext uri="{FF2B5EF4-FFF2-40B4-BE49-F238E27FC236}">
                    <a16:creationId xmlns:a16="http://schemas.microsoft.com/office/drawing/2014/main" id="{9FB211C1-6B9D-4535-AD39-D27DDAE610C3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261" name="Straight Connector 77">
                  <a:extLst>
                    <a:ext uri="{FF2B5EF4-FFF2-40B4-BE49-F238E27FC236}">
                      <a16:creationId xmlns:a16="http://schemas.microsoft.com/office/drawing/2014/main" id="{FB18344D-BF4F-4760-B515-3BC23107088B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78">
                  <a:extLst>
                    <a:ext uri="{FF2B5EF4-FFF2-40B4-BE49-F238E27FC236}">
                      <a16:creationId xmlns:a16="http://schemas.microsoft.com/office/drawing/2014/main" id="{B433C0C7-6CD4-4E69-B472-5A17C9127175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60" name="Rectangle 79">
                <a:extLst>
                  <a:ext uri="{FF2B5EF4-FFF2-40B4-BE49-F238E27FC236}">
                    <a16:creationId xmlns:a16="http://schemas.microsoft.com/office/drawing/2014/main" id="{519E13FA-2B64-42AF-BCD3-DF63C615E216}"/>
                  </a:ext>
                </a:extLst>
              </p:cNvPr>
              <p:cNvSpPr/>
              <p:nvPr/>
            </p:nvSpPr>
            <p:spPr>
              <a:xfrm>
                <a:off x="968347" y="1045483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" name="Oval 78">
              <a:extLst>
                <a:ext uri="{FF2B5EF4-FFF2-40B4-BE49-F238E27FC236}">
                  <a16:creationId xmlns:a16="http://schemas.microsoft.com/office/drawing/2014/main" id="{9CD3BCF4-9EA8-4550-B2CE-02DE043DA1A9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Oval 78">
              <a:extLst>
                <a:ext uri="{FF2B5EF4-FFF2-40B4-BE49-F238E27FC236}">
                  <a16:creationId xmlns:a16="http://schemas.microsoft.com/office/drawing/2014/main" id="{D979256B-E49A-4290-9BEB-A5F33C1D56E6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66" name="Arc 47">
            <a:extLst>
              <a:ext uri="{FF2B5EF4-FFF2-40B4-BE49-F238E27FC236}">
                <a16:creationId xmlns:a16="http://schemas.microsoft.com/office/drawing/2014/main" id="{20588D2F-8A7B-4F82-A358-F08378EFD029}"/>
              </a:ext>
            </a:extLst>
          </p:cNvPr>
          <p:cNvSpPr/>
          <p:nvPr/>
        </p:nvSpPr>
        <p:spPr>
          <a:xfrm rot="10980992" flipV="1">
            <a:off x="4040381" y="3222328"/>
            <a:ext cx="5289632" cy="1088057"/>
          </a:xfrm>
          <a:prstGeom prst="arc">
            <a:avLst>
              <a:gd name="adj1" fmla="val 11766782"/>
              <a:gd name="adj2" fmla="val 17687104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Arc 47">
            <a:extLst>
              <a:ext uri="{FF2B5EF4-FFF2-40B4-BE49-F238E27FC236}">
                <a16:creationId xmlns:a16="http://schemas.microsoft.com/office/drawing/2014/main" id="{EDA5A4EC-51E5-473A-82E2-CD280C72DB3B}"/>
              </a:ext>
            </a:extLst>
          </p:cNvPr>
          <p:cNvSpPr/>
          <p:nvPr/>
        </p:nvSpPr>
        <p:spPr>
          <a:xfrm rot="15511536" flipV="1">
            <a:off x="245610" y="2022169"/>
            <a:ext cx="2920655" cy="1496508"/>
          </a:xfrm>
          <a:prstGeom prst="arc">
            <a:avLst>
              <a:gd name="adj1" fmla="val 11514562"/>
              <a:gd name="adj2" fmla="val 20233187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Arc 47">
            <a:extLst>
              <a:ext uri="{FF2B5EF4-FFF2-40B4-BE49-F238E27FC236}">
                <a16:creationId xmlns:a16="http://schemas.microsoft.com/office/drawing/2014/main" id="{7F652DFF-1485-48CE-97BD-7F9EBC996979}"/>
              </a:ext>
            </a:extLst>
          </p:cNvPr>
          <p:cNvSpPr/>
          <p:nvPr/>
        </p:nvSpPr>
        <p:spPr>
          <a:xfrm rot="7631093" flipV="1">
            <a:off x="5286647" y="1934839"/>
            <a:ext cx="3691109" cy="1605372"/>
          </a:xfrm>
          <a:prstGeom prst="arc">
            <a:avLst>
              <a:gd name="adj1" fmla="val 11382068"/>
              <a:gd name="adj2" fmla="val 1648995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Arc 47">
            <a:extLst>
              <a:ext uri="{FF2B5EF4-FFF2-40B4-BE49-F238E27FC236}">
                <a16:creationId xmlns:a16="http://schemas.microsoft.com/office/drawing/2014/main" id="{238DDD55-63AF-427C-BFB7-BE633DBA0C8E}"/>
              </a:ext>
            </a:extLst>
          </p:cNvPr>
          <p:cNvSpPr/>
          <p:nvPr/>
        </p:nvSpPr>
        <p:spPr>
          <a:xfrm flipV="1">
            <a:off x="3226944" y="3398386"/>
            <a:ext cx="5442047" cy="1496508"/>
          </a:xfrm>
          <a:prstGeom prst="arc">
            <a:avLst>
              <a:gd name="adj1" fmla="val 11851111"/>
              <a:gd name="adj2" fmla="val 209676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Arc 47">
            <a:extLst>
              <a:ext uri="{FF2B5EF4-FFF2-40B4-BE49-F238E27FC236}">
                <a16:creationId xmlns:a16="http://schemas.microsoft.com/office/drawing/2014/main" id="{BF86D3AE-7C1A-49D2-9CE5-5A51AD90EA44}"/>
              </a:ext>
            </a:extLst>
          </p:cNvPr>
          <p:cNvSpPr/>
          <p:nvPr/>
        </p:nvSpPr>
        <p:spPr>
          <a:xfrm rot="4621344" flipV="1">
            <a:off x="6131894" y="3249499"/>
            <a:ext cx="5289632" cy="2201832"/>
          </a:xfrm>
          <a:prstGeom prst="arc">
            <a:avLst>
              <a:gd name="adj1" fmla="val 11080971"/>
              <a:gd name="adj2" fmla="val 15169122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847410" y="3823212"/>
            <a:ext cx="3865483" cy="1319430"/>
            <a:chOff x="391691" y="465207"/>
            <a:chExt cx="3935814" cy="1524621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65207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4.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155" y="485482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1. 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4712887" y="4314326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5. 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4014735" y="964983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2. 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76" y="2560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A8AEE-4A9E-4304-987B-EA845DD590CF}"/>
              </a:ext>
            </a:extLst>
          </p:cNvPr>
          <p:cNvGrpSpPr/>
          <p:nvPr/>
        </p:nvGrpSpPr>
        <p:grpSpPr>
          <a:xfrm>
            <a:off x="7660851" y="1543209"/>
            <a:ext cx="4480708" cy="2000801"/>
            <a:chOff x="7077553" y="432743"/>
            <a:chExt cx="4480708" cy="20008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AA8F53E-12EE-4044-8B9D-3E928453159F}"/>
                </a:ext>
              </a:extLst>
            </p:cNvPr>
            <p:cNvGrpSpPr/>
            <p:nvPr/>
          </p:nvGrpSpPr>
          <p:grpSpPr>
            <a:xfrm>
              <a:off x="7077553" y="432743"/>
              <a:ext cx="4480708" cy="2000801"/>
              <a:chOff x="391691" y="504854"/>
              <a:chExt cx="4480708" cy="2051131"/>
            </a:xfrm>
          </p:grpSpPr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FEA650C5-76B7-4A5A-B7C5-AB2FF774F52F}"/>
                  </a:ext>
                </a:extLst>
              </p:cNvPr>
              <p:cNvSpPr/>
              <p:nvPr/>
            </p:nvSpPr>
            <p:spPr>
              <a:xfrm>
                <a:off x="391691" y="504854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3.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226B1E7F-779E-4782-A424-8BD3E39548A5}"/>
                  </a:ext>
                </a:extLst>
              </p:cNvPr>
              <p:cNvSpPr/>
              <p:nvPr/>
            </p:nvSpPr>
            <p:spPr>
              <a:xfrm>
                <a:off x="987079" y="1618427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6619C2A8-8644-4BB3-9398-409CE69FA7A4}"/>
                  </a:ext>
                </a:extLst>
              </p:cNvPr>
              <p:cNvSpPr/>
              <p:nvPr/>
            </p:nvSpPr>
            <p:spPr>
              <a:xfrm>
                <a:off x="987079" y="1031641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66">
                <a:extLst>
                  <a:ext uri="{FF2B5EF4-FFF2-40B4-BE49-F238E27FC236}">
                    <a16:creationId xmlns:a16="http://schemas.microsoft.com/office/drawing/2014/main" id="{4E5EE67D-7CC2-45D8-81EF-BDCC4138D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68">
                <a:extLst>
                  <a:ext uri="{FF2B5EF4-FFF2-40B4-BE49-F238E27FC236}">
                    <a16:creationId xmlns:a16="http://schemas.microsoft.com/office/drawing/2014/main" id="{B0BF7C63-5EAC-403D-9ABD-977FAA440C7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74">
                <a:extLst>
                  <a:ext uri="{FF2B5EF4-FFF2-40B4-BE49-F238E27FC236}">
                    <a16:creationId xmlns:a16="http://schemas.microsoft.com/office/drawing/2014/main" id="{23AB9282-B7E7-473D-8457-B1F83F522442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76">
                <a:extLst>
                  <a:ext uri="{FF2B5EF4-FFF2-40B4-BE49-F238E27FC236}">
                    <a16:creationId xmlns:a16="http://schemas.microsoft.com/office/drawing/2014/main" id="{41E62D1D-7934-4E6F-B814-F515382CE652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65" name="Straight Connector 77">
                  <a:extLst>
                    <a:ext uri="{FF2B5EF4-FFF2-40B4-BE49-F238E27FC236}">
                      <a16:creationId xmlns:a16="http://schemas.microsoft.com/office/drawing/2014/main" id="{5F72B035-38FF-4D5D-8511-4CCE15D23294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78">
                  <a:extLst>
                    <a:ext uri="{FF2B5EF4-FFF2-40B4-BE49-F238E27FC236}">
                      <a16:creationId xmlns:a16="http://schemas.microsoft.com/office/drawing/2014/main" id="{BECB2989-AA1F-4FBC-B76E-F7EBFE0F080D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63" name="Rectangle 79">
                <a:extLst>
                  <a:ext uri="{FF2B5EF4-FFF2-40B4-BE49-F238E27FC236}">
                    <a16:creationId xmlns:a16="http://schemas.microsoft.com/office/drawing/2014/main" id="{B21C4F6C-0FBD-446F-8752-FF032058F8D1}"/>
                  </a:ext>
                </a:extLst>
              </p:cNvPr>
              <p:cNvSpPr/>
              <p:nvPr/>
            </p:nvSpPr>
            <p:spPr>
              <a:xfrm>
                <a:off x="987079" y="2184584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78">
              <a:extLst>
                <a:ext uri="{FF2B5EF4-FFF2-40B4-BE49-F238E27FC236}">
                  <a16:creationId xmlns:a16="http://schemas.microsoft.com/office/drawing/2014/main" id="{BF5CBDA2-61E5-434D-8BDB-AA03A696AC52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Oval 78">
              <a:extLst>
                <a:ext uri="{FF2B5EF4-FFF2-40B4-BE49-F238E27FC236}">
                  <a16:creationId xmlns:a16="http://schemas.microsoft.com/office/drawing/2014/main" id="{62A4CDE0-67A2-4F79-90EE-4D41718BD9E9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Arc 47">
            <a:extLst>
              <a:ext uri="{FF2B5EF4-FFF2-40B4-BE49-F238E27FC236}">
                <a16:creationId xmlns:a16="http://schemas.microsoft.com/office/drawing/2014/main" id="{A277A745-E83E-4184-A327-0BC85A0FCE21}"/>
              </a:ext>
            </a:extLst>
          </p:cNvPr>
          <p:cNvSpPr/>
          <p:nvPr/>
        </p:nvSpPr>
        <p:spPr>
          <a:xfrm rot="11333339" flipH="1">
            <a:off x="1797490" y="533345"/>
            <a:ext cx="1231290" cy="6351321"/>
          </a:xfrm>
          <a:prstGeom prst="arc">
            <a:avLst>
              <a:gd name="adj1" fmla="val 19105682"/>
              <a:gd name="adj2" fmla="val 48794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780FDBE7-95FE-4799-AC0A-C2A50A98CAD9}"/>
              </a:ext>
            </a:extLst>
          </p:cNvPr>
          <p:cNvSpPr/>
          <p:nvPr/>
        </p:nvSpPr>
        <p:spPr>
          <a:xfrm rot="7849024" flipH="1">
            <a:off x="5276289" y="1139912"/>
            <a:ext cx="3119451" cy="6197520"/>
          </a:xfrm>
          <a:prstGeom prst="arc">
            <a:avLst>
              <a:gd name="adj1" fmla="val 20715970"/>
              <a:gd name="adj2" fmla="val 4036295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355600F2-662B-48A9-9372-FE1C65631589}"/>
              </a:ext>
            </a:extLst>
          </p:cNvPr>
          <p:cNvSpPr/>
          <p:nvPr/>
        </p:nvSpPr>
        <p:spPr>
          <a:xfrm rot="11333339" flipH="1">
            <a:off x="4305830" y="1545113"/>
            <a:ext cx="1006136" cy="6351321"/>
          </a:xfrm>
          <a:prstGeom prst="arc">
            <a:avLst>
              <a:gd name="adj1" fmla="val 18360055"/>
              <a:gd name="adj2" fmla="val 4916206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Dataset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678730" y="2720017"/>
            <a:ext cx="2625736" cy="2497270"/>
            <a:chOff x="899591" y="1902000"/>
            <a:chExt cx="1250671" cy="1250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4" name="Elbow Connector 31">
            <a:extLst>
              <a:ext uri="{FF2B5EF4-FFF2-40B4-BE49-F238E27FC236}">
                <a16:creationId xmlns:a16="http://schemas.microsoft.com/office/drawing/2014/main" id="{E4541E86-5FB5-44C6-8382-15B1D85548F7}"/>
              </a:ext>
            </a:extLst>
          </p:cNvPr>
          <p:cNvCxnSpPr>
            <a:cxnSpLocks/>
            <a:endCxn id="126" idx="2"/>
          </p:cNvCxnSpPr>
          <p:nvPr/>
        </p:nvCxnSpPr>
        <p:spPr>
          <a:xfrm rot="5400000" flipH="1" flipV="1">
            <a:off x="2748311" y="2687917"/>
            <a:ext cx="1824873" cy="712558"/>
          </a:xfrm>
          <a:prstGeom prst="bentConnector2">
            <a:avLst/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173ED7A-1E7B-4442-B7E1-2374CC4A7158}"/>
              </a:ext>
            </a:extLst>
          </p:cNvPr>
          <p:cNvGrpSpPr/>
          <p:nvPr/>
        </p:nvGrpSpPr>
        <p:grpSpPr>
          <a:xfrm>
            <a:off x="4017026" y="1493256"/>
            <a:ext cx="1277005" cy="1277005"/>
            <a:chOff x="899591" y="1902000"/>
            <a:chExt cx="1250671" cy="125067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9513B4E-8833-471E-8DBE-158634B6FE01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4BDFE5E-7524-4E20-B32B-0AD62C7915E5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7369B54-BEC8-45AA-8587-37CBA57011BE}"/>
              </a:ext>
            </a:extLst>
          </p:cNvPr>
          <p:cNvGrpSpPr/>
          <p:nvPr/>
        </p:nvGrpSpPr>
        <p:grpSpPr>
          <a:xfrm>
            <a:off x="4026453" y="3342271"/>
            <a:ext cx="1277005" cy="1277005"/>
            <a:chOff x="899591" y="1902000"/>
            <a:chExt cx="1250671" cy="125067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9427D65-FD13-48BC-B006-A6B417187180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4817AF-50FE-40C3-923C-4C6C2F287F0B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49F6C7F-2003-435F-B15E-8DACDF90D909}"/>
              </a:ext>
            </a:extLst>
          </p:cNvPr>
          <p:cNvGrpSpPr/>
          <p:nvPr/>
        </p:nvGrpSpPr>
        <p:grpSpPr>
          <a:xfrm>
            <a:off x="4017026" y="4814213"/>
            <a:ext cx="1277005" cy="1277005"/>
            <a:chOff x="899591" y="1902000"/>
            <a:chExt cx="1250671" cy="1250671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094CBCD-DE1F-4325-87B8-094C93A27F78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78A8B3-B7F7-42F8-BE00-F0C372E58CF2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4" name="Elbow Connector 51">
            <a:extLst>
              <a:ext uri="{FF2B5EF4-FFF2-40B4-BE49-F238E27FC236}">
                <a16:creationId xmlns:a16="http://schemas.microsoft.com/office/drawing/2014/main" id="{803AA07D-C8E9-4C73-8BC1-140C66F2B21D}"/>
              </a:ext>
            </a:extLst>
          </p:cNvPr>
          <p:cNvCxnSpPr>
            <a:cxnSpLocks/>
            <a:endCxn id="132" idx="2"/>
          </p:cNvCxnSpPr>
          <p:nvPr/>
        </p:nvCxnSpPr>
        <p:spPr>
          <a:xfrm rot="16200000" flipH="1">
            <a:off x="2912707" y="4348396"/>
            <a:ext cx="1496081" cy="712558"/>
          </a:xfrm>
          <a:prstGeom prst="bentConnector2">
            <a:avLst/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B6DB966-E93D-4D1B-8649-E27D7B7A6085}"/>
              </a:ext>
            </a:extLst>
          </p:cNvPr>
          <p:cNvCxnSpPr>
            <a:cxnSpLocks/>
            <a:stCxn id="122" idx="6"/>
            <a:endCxn id="129" idx="2"/>
          </p:cNvCxnSpPr>
          <p:nvPr/>
        </p:nvCxnSpPr>
        <p:spPr>
          <a:xfrm>
            <a:off x="3304466" y="3968652"/>
            <a:ext cx="721987" cy="12122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154189-3E31-4A4F-ADF2-CF21D7D149B4}"/>
              </a:ext>
            </a:extLst>
          </p:cNvPr>
          <p:cNvSpPr txBox="1"/>
          <p:nvPr/>
        </p:nvSpPr>
        <p:spPr>
          <a:xfrm>
            <a:off x="3951875" y="1933522"/>
            <a:ext cx="1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init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B28CF0-D74F-4290-8770-BA94E134FDAF}"/>
              </a:ext>
            </a:extLst>
          </p:cNvPr>
          <p:cNvSpPr txBox="1"/>
          <p:nvPr/>
        </p:nvSpPr>
        <p:spPr>
          <a:xfrm>
            <a:off x="4083109" y="3810231"/>
            <a:ext cx="13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len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C0796AB-F1BC-4BCB-86BF-542498D0A981}"/>
              </a:ext>
            </a:extLst>
          </p:cNvPr>
          <p:cNvSpPr txBox="1"/>
          <p:nvPr/>
        </p:nvSpPr>
        <p:spPr>
          <a:xfrm>
            <a:off x="3912175" y="5267223"/>
            <a:ext cx="172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getitem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0BAC39-0350-4D2B-B916-69ECE4595B0C}"/>
              </a:ext>
            </a:extLst>
          </p:cNvPr>
          <p:cNvSpPr/>
          <p:nvPr/>
        </p:nvSpPr>
        <p:spPr>
          <a:xfrm>
            <a:off x="4907996" y="1398631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517B183-8FFB-4ADE-9FD5-91F30CEC513B}"/>
              </a:ext>
            </a:extLst>
          </p:cNvPr>
          <p:cNvSpPr/>
          <p:nvPr/>
        </p:nvSpPr>
        <p:spPr>
          <a:xfrm>
            <a:off x="4925038" y="3237156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B9561-7BEE-4E90-B1B0-95230B87FA63}"/>
              </a:ext>
            </a:extLst>
          </p:cNvPr>
          <p:cNvSpPr/>
          <p:nvPr/>
        </p:nvSpPr>
        <p:spPr>
          <a:xfrm>
            <a:off x="4915611" y="4694975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6336284" y="1899770"/>
            <a:ext cx="5084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init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(self, root,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hop_length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sr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sample_frames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root :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경로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Mono-Regular"/>
              </a:rPr>
              <a:t>  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hop_length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음성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magnitude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 '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Ubuntu Condensed"/>
              </a:rPr>
              <a:t>window_length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Ubuntu Condensed"/>
              </a:rPr>
              <a:t>frame_stride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겹침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‘sample rate’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이라고 하며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초당 얼만큼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추출할지 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sample_frames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멜스토그램에서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샘플링 되는 프레임 개수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6451725" y="1532749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6345711" y="3748785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len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Train.Json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길이를 반환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6461152" y="3381764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6336284" y="5220727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getitem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(self, index):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type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speaker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6451725" y="4853706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endCxn id="132" idx="6"/>
          </p:cNvCxnSpPr>
          <p:nvPr/>
        </p:nvCxnSpPr>
        <p:spPr>
          <a:xfrm flipH="1" flipV="1">
            <a:off x="5294030" y="5452716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>
            <a:off x="5303458" y="3980773"/>
            <a:ext cx="1032826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endCxn id="126" idx="6"/>
          </p:cNvCxnSpPr>
          <p:nvPr/>
        </p:nvCxnSpPr>
        <p:spPr>
          <a:xfrm flipH="1">
            <a:off x="5294030" y="2131758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38750" y="3734574"/>
            <a:ext cx="233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D73A49"/>
                </a:solidFill>
                <a:effectLst/>
                <a:latin typeface="SFMono-Regular"/>
              </a:rPr>
              <a:t>class</a:t>
            </a:r>
            <a:r>
              <a:rPr lang="en-US" altLang="ko-KR" sz="2000" b="1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2000" b="1" i="0" dirty="0" err="1">
                <a:solidFill>
                  <a:srgbClr val="E36209"/>
                </a:solidFill>
                <a:effectLst/>
                <a:latin typeface="SFMono-Regular"/>
              </a:rPr>
              <a:t>SpeechDataset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Oval 126">
            <a:extLst>
              <a:ext uri="{FF2B5EF4-FFF2-40B4-BE49-F238E27FC236}">
                <a16:creationId xmlns:a16="http://schemas.microsoft.com/office/drawing/2014/main" id="{B67E3695-40DE-46DD-B6A3-CCBE3DC5D398}"/>
              </a:ext>
            </a:extLst>
          </p:cNvPr>
          <p:cNvSpPr/>
          <p:nvPr/>
        </p:nvSpPr>
        <p:spPr>
          <a:xfrm flipH="1">
            <a:off x="5011838" y="1484000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l 126">
            <a:extLst>
              <a:ext uri="{FF2B5EF4-FFF2-40B4-BE49-F238E27FC236}">
                <a16:creationId xmlns:a16="http://schemas.microsoft.com/office/drawing/2014/main" id="{5391F0A7-99A7-4586-8BAA-EA0EF865BFF8}"/>
              </a:ext>
            </a:extLst>
          </p:cNvPr>
          <p:cNvSpPr/>
          <p:nvPr/>
        </p:nvSpPr>
        <p:spPr>
          <a:xfrm flipH="1">
            <a:off x="5023413" y="3324375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Oval 126">
            <a:extLst>
              <a:ext uri="{FF2B5EF4-FFF2-40B4-BE49-F238E27FC236}">
                <a16:creationId xmlns:a16="http://schemas.microsoft.com/office/drawing/2014/main" id="{F9038304-80DF-4B6B-AD00-5C2D732C1FEB}"/>
              </a:ext>
            </a:extLst>
          </p:cNvPr>
          <p:cNvSpPr/>
          <p:nvPr/>
        </p:nvSpPr>
        <p:spPr>
          <a:xfrm flipH="1">
            <a:off x="5011838" y="4779255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730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81691" y="1368435"/>
            <a:ext cx="3977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(x,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preemph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고주파에서의 잡음을 줄이기 위한 </a:t>
            </a:r>
            <a:r>
              <a:rPr lang="ko-KR" altLang="en-US" sz="16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189698" y="1068237"/>
            <a:ext cx="360040" cy="360040"/>
          </a:xfrm>
          <a:prstGeom prst="rect">
            <a:avLst/>
          </a:prstGeom>
          <a:solidFill>
            <a:srgbClr val="97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3981691" y="2560652"/>
            <a:ext cx="508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mulaw_encode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(x, mu):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Encode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호출되는 값 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3189698" y="2316393"/>
            <a:ext cx="360040" cy="360040"/>
          </a:xfrm>
          <a:prstGeom prst="rect">
            <a:avLst/>
          </a:prstGeom>
          <a:solidFill>
            <a:srgbClr val="EA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3981691" y="3724755"/>
            <a:ext cx="739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s-E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E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mulaw_decode</a:t>
            </a:r>
            <a:r>
              <a:rPr lang="es-E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(y, mu):</a:t>
            </a:r>
          </a:p>
          <a:p>
            <a:endParaRPr lang="es-ES" altLang="ko-KR" sz="1600" dirty="0">
              <a:solidFill>
                <a:srgbClr val="24292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Decode</a:t>
            </a:r>
            <a:r>
              <a:rPr lang="ko-KR" altLang="en-US" sz="1600" dirty="0">
                <a:solidFill>
                  <a:srgbClr val="24292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호출되는 값 반환</a:t>
            </a:r>
            <a:endParaRPr lang="es-ES" altLang="ko-KR" sz="1600" dirty="0">
              <a:solidFill>
                <a:srgbClr val="24292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3189698" y="3511200"/>
            <a:ext cx="360040" cy="360040"/>
          </a:xfrm>
          <a:prstGeom prst="rect">
            <a:avLst/>
          </a:prstGeom>
          <a:solidFill>
            <a:srgbClr val="B27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2766442" y="4257915"/>
            <a:ext cx="1215249" cy="5449"/>
          </a:xfrm>
          <a:prstGeom prst="line">
            <a:avLst/>
          </a:prstGeom>
          <a:ln w="19050">
            <a:solidFill>
              <a:srgbClr val="B2755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stCxn id="147" idx="1"/>
            <a:endCxn id="88" idx="3"/>
          </p:cNvCxnSpPr>
          <p:nvPr/>
        </p:nvCxnSpPr>
        <p:spPr>
          <a:xfrm flipH="1">
            <a:off x="2757136" y="3099261"/>
            <a:ext cx="1224555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 flipV="1">
            <a:off x="2757745" y="1902912"/>
            <a:ext cx="1223946" cy="4132"/>
          </a:xfrm>
          <a:prstGeom prst="line">
            <a:avLst/>
          </a:prstGeom>
          <a:ln w="19050">
            <a:solidFill>
              <a:srgbClr val="97D5E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DAD9329-8B9F-4DDE-872A-A36DA7E9775A}"/>
              </a:ext>
            </a:extLst>
          </p:cNvPr>
          <p:cNvSpPr/>
          <p:nvPr/>
        </p:nvSpPr>
        <p:spPr>
          <a:xfrm>
            <a:off x="650691" y="1515023"/>
            <a:ext cx="2107054" cy="775778"/>
          </a:xfrm>
          <a:prstGeom prst="flowChartAlternateProcess">
            <a:avLst/>
          </a:prstGeom>
          <a:solidFill>
            <a:srgbClr val="97D5E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395753-43DA-4FC3-9CED-FCE4E48948F8}"/>
              </a:ext>
            </a:extLst>
          </p:cNvPr>
          <p:cNvSpPr txBox="1"/>
          <p:nvPr/>
        </p:nvSpPr>
        <p:spPr>
          <a:xfrm>
            <a:off x="659388" y="1549764"/>
            <a:ext cx="2107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endParaRPr lang="ko-KR" altLang="en-US" sz="20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AE3087-4F1D-492B-81E8-F1BA7AFBAC69}"/>
              </a:ext>
            </a:extLst>
          </p:cNvPr>
          <p:cNvGrpSpPr/>
          <p:nvPr/>
        </p:nvGrpSpPr>
        <p:grpSpPr>
          <a:xfrm>
            <a:off x="650082" y="2711372"/>
            <a:ext cx="2107054" cy="775778"/>
            <a:chOff x="810953" y="1515023"/>
            <a:chExt cx="1946792" cy="775778"/>
          </a:xfrm>
          <a:solidFill>
            <a:srgbClr val="EAA130"/>
          </a:solidFill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C20B5B6D-2EA1-4E01-BF86-4672E4F29D3B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1AB8D2B-4F2E-4ED0-A7CD-D0E3B2F9DD1A}"/>
                </a:ext>
              </a:extLst>
            </p:cNvPr>
            <p:cNvSpPr/>
            <p:nvPr/>
          </p:nvSpPr>
          <p:spPr>
            <a:xfrm>
              <a:off x="939662" y="1600292"/>
              <a:ext cx="1708957" cy="605717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5F26F1-66CA-4DE2-A9EF-04017F502F85}"/>
              </a:ext>
            </a:extLst>
          </p:cNvPr>
          <p:cNvGrpSpPr/>
          <p:nvPr/>
        </p:nvGrpSpPr>
        <p:grpSpPr>
          <a:xfrm>
            <a:off x="650082" y="3881025"/>
            <a:ext cx="2107054" cy="775778"/>
            <a:chOff x="810953" y="1515023"/>
            <a:chExt cx="1946792" cy="775778"/>
          </a:xfrm>
          <a:solidFill>
            <a:srgbClr val="B27559"/>
          </a:solidFill>
        </p:grpSpPr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AD645495-85C0-4CA6-B189-C006BA30B2A8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28727B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4B47AD2C-7DB9-4BA8-98B3-4806952A6644}"/>
                </a:ext>
              </a:extLst>
            </p:cNvPr>
            <p:cNvSpPr/>
            <p:nvPr/>
          </p:nvSpPr>
          <p:spPr>
            <a:xfrm>
              <a:off x="928967" y="1573674"/>
              <a:ext cx="1708956" cy="662816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2507490-9FBE-41E6-BD68-548B4BB802D8}"/>
              </a:ext>
            </a:extLst>
          </p:cNvPr>
          <p:cNvSpPr txBox="1"/>
          <p:nvPr/>
        </p:nvSpPr>
        <p:spPr>
          <a:xfrm>
            <a:off x="768504" y="3934943"/>
            <a:ext cx="198486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mulaw_decode</a:t>
            </a:r>
            <a:endParaRPr lang="ko-KR" alt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6FBC48-016C-41B2-AC49-DB1A9FCFDADD}"/>
              </a:ext>
            </a:extLst>
          </p:cNvPr>
          <p:cNvSpPr txBox="1"/>
          <p:nvPr/>
        </p:nvSpPr>
        <p:spPr>
          <a:xfrm>
            <a:off x="3968615" y="4708457"/>
            <a:ext cx="7399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process_wav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wav_path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out_path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sr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160000,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preemph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=0.97,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n_fft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=2048</a:t>
            </a:r>
            <a:r>
              <a:rPr lang="en-US" altLang="ko-KR" sz="1600" b="0" i="0" dirty="0">
                <a:effectLst/>
                <a:latin typeface="SFMono-Regular"/>
              </a:rPr>
              <a:t>,n_mels=80,hop_length=160, </a:t>
            </a:r>
            <a:r>
              <a:rPr lang="en-US" altLang="ko-KR" sz="1600" b="0" i="0" dirty="0" err="1">
                <a:effectLst/>
                <a:latin typeface="SFMono-Regular"/>
              </a:rPr>
              <a:t>win_length</a:t>
            </a:r>
            <a:r>
              <a:rPr lang="en-US" altLang="ko-KR" sz="1600" dirty="0">
                <a:latin typeface="SFMono-Regular"/>
              </a:rPr>
              <a:t>=400, fmin-50, </a:t>
            </a:r>
            <a:r>
              <a:rPr lang="en-US" altLang="ko-KR" sz="1600" dirty="0" err="1">
                <a:latin typeface="SFMono-Regular"/>
              </a:rPr>
              <a:t>top_db</a:t>
            </a:r>
            <a:r>
              <a:rPr lang="en-US" altLang="ko-KR" sz="1600" dirty="0">
                <a:latin typeface="SFMono-Regular"/>
              </a:rPr>
              <a:t>=80, bits=8, offset=0.0, duration=Note)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n_fft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음성의 길이를 얼만큼 자를지 지정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n_mels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주파수 해상도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기준으로 몇 개의 값으로 표현할지 지정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Offset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오디오를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 첫 시점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// duration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초 까지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load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할지 지정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7" name="Rectangle 149">
            <a:extLst>
              <a:ext uri="{FF2B5EF4-FFF2-40B4-BE49-F238E27FC236}">
                <a16:creationId xmlns:a16="http://schemas.microsoft.com/office/drawing/2014/main" id="{AF208B64-8902-4B2C-BD63-C5CDEE3FEFE8}"/>
              </a:ext>
            </a:extLst>
          </p:cNvPr>
          <p:cNvSpPr/>
          <p:nvPr/>
        </p:nvSpPr>
        <p:spPr>
          <a:xfrm>
            <a:off x="3189698" y="4736787"/>
            <a:ext cx="360040" cy="360040"/>
          </a:xfrm>
          <a:prstGeom prst="rect">
            <a:avLst/>
          </a:prstGeom>
          <a:solidFill>
            <a:srgbClr val="57B0AA"/>
          </a:solidFill>
          <a:ln>
            <a:solidFill>
              <a:srgbClr val="57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cxnSp>
        <p:nvCxnSpPr>
          <p:cNvPr id="118" name="Straight Connector 16">
            <a:extLst>
              <a:ext uri="{FF2B5EF4-FFF2-40B4-BE49-F238E27FC236}">
                <a16:creationId xmlns:a16="http://schemas.microsoft.com/office/drawing/2014/main" id="{2A6E199B-35D6-434D-B839-BA3D3B5E3D3E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 flipV="1">
            <a:off x="2757136" y="5737568"/>
            <a:ext cx="1211479" cy="1941"/>
          </a:xfrm>
          <a:prstGeom prst="line">
            <a:avLst/>
          </a:prstGeom>
          <a:ln w="19050">
            <a:solidFill>
              <a:srgbClr val="57B0AA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71DC89C-504C-4064-A561-E242944FABFA}"/>
              </a:ext>
            </a:extLst>
          </p:cNvPr>
          <p:cNvGrpSpPr/>
          <p:nvPr/>
        </p:nvGrpSpPr>
        <p:grpSpPr>
          <a:xfrm>
            <a:off x="650082" y="5349679"/>
            <a:ext cx="2107054" cy="775778"/>
            <a:chOff x="650082" y="5372829"/>
            <a:chExt cx="2107054" cy="775778"/>
          </a:xfrm>
          <a:solidFill>
            <a:srgbClr val="57B0AA"/>
          </a:solidFill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EDF0DC4-8B7D-419C-A940-8FE46DBE188D}"/>
                </a:ext>
              </a:extLst>
            </p:cNvPr>
            <p:cNvGrpSpPr/>
            <p:nvPr/>
          </p:nvGrpSpPr>
          <p:grpSpPr>
            <a:xfrm>
              <a:off x="650082" y="5372829"/>
              <a:ext cx="2107054" cy="775778"/>
              <a:chOff x="810953" y="1515023"/>
              <a:chExt cx="1946792" cy="775778"/>
            </a:xfrm>
            <a:grpFill/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709BA28F-4A59-461E-BA01-CA773340E810}"/>
                  </a:ext>
                </a:extLst>
              </p:cNvPr>
              <p:cNvSpPr/>
              <p:nvPr/>
            </p:nvSpPr>
            <p:spPr>
              <a:xfrm>
                <a:off x="810953" y="1515023"/>
                <a:ext cx="1946792" cy="775778"/>
              </a:xfrm>
              <a:prstGeom prst="flowChartAlternateProcess">
                <a:avLst/>
              </a:prstGeom>
              <a:grpFill/>
              <a:ln>
                <a:solidFill>
                  <a:srgbClr val="57B0AA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DACB5600-DEBF-4D72-BB11-C1E10D22D3F9}"/>
                  </a:ext>
                </a:extLst>
              </p:cNvPr>
              <p:cNvSpPr/>
              <p:nvPr/>
            </p:nvSpPr>
            <p:spPr>
              <a:xfrm>
                <a:off x="928967" y="1573674"/>
                <a:ext cx="1708956" cy="662816"/>
              </a:xfrm>
              <a:prstGeom prst="flowChartAlternateProcess">
                <a:avLst/>
              </a:prstGeom>
              <a:noFill/>
              <a:ln>
                <a:solidFill>
                  <a:srgbClr val="57B0AA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3082C1-6303-4B1A-9E53-28971C7BCC08}"/>
                </a:ext>
              </a:extLst>
            </p:cNvPr>
            <p:cNvSpPr txBox="1"/>
            <p:nvPr/>
          </p:nvSpPr>
          <p:spPr>
            <a:xfrm>
              <a:off x="764734" y="5391788"/>
              <a:ext cx="1874291" cy="707886"/>
            </a:xfrm>
            <a:prstGeom prst="rect">
              <a:avLst/>
            </a:prstGeom>
            <a:noFill/>
            <a:ln>
              <a:solidFill>
                <a:srgbClr val="57B0AA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20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</a:p>
            <a:p>
              <a:r>
                <a:rPr lang="en-US" altLang="ko-KR" sz="20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process_wav</a:t>
              </a:r>
              <a:endParaRPr lang="ko-KR" altLang="en-US" sz="20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15F0B07-030A-4A12-98FC-3A1146819ACB}"/>
              </a:ext>
            </a:extLst>
          </p:cNvPr>
          <p:cNvSpPr txBox="1"/>
          <p:nvPr/>
        </p:nvSpPr>
        <p:spPr>
          <a:xfrm>
            <a:off x="785278" y="2755470"/>
            <a:ext cx="1971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mulaw_encode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30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553127" y="1899770"/>
            <a:ext cx="2799025" cy="2497270"/>
            <a:chOff x="899591" y="1902000"/>
            <a:chExt cx="1250671" cy="1250671"/>
          </a:xfrm>
          <a:solidFill>
            <a:srgbClr val="EDD3BC"/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4086662" y="1182370"/>
            <a:ext cx="7552211" cy="402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librosa.feature.</a:t>
            </a: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melspectrogram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(</a:t>
            </a: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wav,preemph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),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sr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sr,n_fft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n_fft,n_mels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n_mels,hop_length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hop_length,win_length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win_length,fmin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fmin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, power=1):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SFmono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800" b="0" i="0" dirty="0">
                <a:solidFill>
                  <a:srgbClr val="6F42C1"/>
                </a:solidFill>
                <a:effectLst/>
                <a:latin typeface="SFMono-Regular"/>
              </a:rPr>
              <a:t> : </a:t>
            </a:r>
            <a:r>
              <a:rPr lang="ko-KR" altLang="en-US" sz="1800" b="0" i="0" dirty="0">
                <a:effectLst/>
                <a:latin typeface="SFMono-Regular"/>
                <a:ea typeface="함초롬바탕" panose="02030604000101010101" pitchFamily="18" charset="-127"/>
              </a:rPr>
              <a:t>고주파 잡음을 줄인 파일로 시행</a:t>
            </a:r>
            <a:endParaRPr lang="en-US" altLang="ko-KR" sz="1800" b="0" i="0" dirty="0">
              <a:effectLst/>
              <a:latin typeface="SFMono-Regular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ea typeface="함초롬바탕" panose="02030604000101010101" pitchFamily="18" charset="-127"/>
              </a:rPr>
              <a:t>N_fft</a:t>
            </a:r>
            <a:r>
              <a:rPr lang="en-US" altLang="ko-KR" kern="0" dirty="0">
                <a:ea typeface="함초롬바탕" panose="02030604000101010101" pitchFamily="18" charset="-127"/>
              </a:rPr>
              <a:t> :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음성의 길이를 얼만큼 자를지 지정</a:t>
            </a:r>
            <a:endParaRPr lang="en-US" altLang="ko-KR" sz="18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N_mels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주파수 해상도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mel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기준으로 몇 개의 값으로 표현할지 지정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hop_length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스트라이드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크기 조정</a:t>
            </a:r>
            <a:endParaRPr lang="en-US" altLang="ko-KR" sz="18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ea typeface="함초롬바탕" panose="02030604000101010101" pitchFamily="18" charset="-127"/>
              </a:rPr>
              <a:t>Win_length</a:t>
            </a:r>
            <a:r>
              <a:rPr lang="en-US" altLang="ko-KR" kern="0" dirty="0">
                <a:ea typeface="함초롬바탕" panose="02030604000101010101" pitchFamily="18" charset="-127"/>
              </a:rPr>
              <a:t> : </a:t>
            </a:r>
            <a:r>
              <a:rPr lang="en-US" altLang="ko-KR" kern="0" dirty="0" err="1">
                <a:ea typeface="함초롬바탕" panose="02030604000101010101" pitchFamily="18" charset="-127"/>
              </a:rPr>
              <a:t>windo</a:t>
            </a:r>
            <a:r>
              <a:rPr lang="ko-KR" altLang="en-US" kern="0" dirty="0">
                <a:ea typeface="함초롬바탕" panose="02030604000101010101" pitchFamily="18" charset="-127"/>
              </a:rPr>
              <a:t>의 크기</a:t>
            </a:r>
            <a:r>
              <a:rPr lang="en-US" altLang="ko-KR" kern="0" dirty="0">
                <a:ea typeface="함초롬바탕" panose="02030604000101010101" pitchFamily="18" charset="-127"/>
              </a:rPr>
              <a:t>, (default) </a:t>
            </a:r>
            <a:r>
              <a:rPr lang="en-US" altLang="ko-KR" kern="0" dirty="0" err="1">
                <a:ea typeface="함초롬바탕" panose="02030604000101010101" pitchFamily="18" charset="-127"/>
              </a:rPr>
              <a:t>n_fft</a:t>
            </a:r>
            <a:r>
              <a:rPr lang="ko-KR" altLang="en-US" kern="0" dirty="0">
                <a:ea typeface="함초롬바탕" panose="02030604000101010101" pitchFamily="18" charset="-127"/>
              </a:rPr>
              <a:t>값 적용</a:t>
            </a:r>
            <a:endParaRPr lang="en-US" altLang="ko-KR" kern="0" dirty="0">
              <a:ea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465036" y="1719750"/>
            <a:ext cx="360040" cy="360040"/>
          </a:xfrm>
          <a:prstGeom prst="rect">
            <a:avLst/>
          </a:prstGeom>
          <a:solidFill>
            <a:srgbClr val="ED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79371" y="2778212"/>
            <a:ext cx="279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D73A49"/>
                </a:solidFill>
                <a:latin typeface="SFMono-Regular"/>
              </a:rPr>
              <a:t>Librosa.feature</a:t>
            </a:r>
            <a:r>
              <a:rPr lang="en-US" altLang="ko-KR" sz="2400" dirty="0">
                <a:solidFill>
                  <a:srgbClr val="D73A49"/>
                </a:solidFill>
                <a:latin typeface="SFMono-Regular"/>
              </a:rPr>
              <a:t>.</a:t>
            </a:r>
          </a:p>
          <a:p>
            <a:r>
              <a:rPr lang="en-US" altLang="ko-KR" sz="2400" dirty="0" err="1">
                <a:solidFill>
                  <a:srgbClr val="D73A49"/>
                </a:solidFill>
                <a:latin typeface="SFMono-Regular"/>
              </a:rPr>
              <a:t>melspectrogram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44259-1F08-49C5-A38D-BC8FAD269F4B}"/>
              </a:ext>
            </a:extLst>
          </p:cNvPr>
          <p:cNvSpPr/>
          <p:nvPr/>
        </p:nvSpPr>
        <p:spPr>
          <a:xfrm>
            <a:off x="553127" y="5474197"/>
            <a:ext cx="1119632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logmel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librosa.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amplitude_to_db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mel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top_db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top_db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) : </a:t>
            </a:r>
            <a:r>
              <a:rPr lang="en-US" altLang="ko-KR" b="0" i="0" dirty="0" err="1">
                <a:solidFill>
                  <a:srgbClr val="6A737D"/>
                </a:solidFill>
                <a:effectLst/>
                <a:latin typeface="SFMono-Regular"/>
              </a:rPr>
              <a:t>mel_spectrogram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으로 변환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. 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로그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553127" y="1899770"/>
            <a:ext cx="2799025" cy="2497270"/>
            <a:chOff x="899591" y="1902000"/>
            <a:chExt cx="1250671" cy="1250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F6D39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74902" y="1182370"/>
            <a:ext cx="7552211" cy="181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preprocess_dataset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cfg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24292E"/>
                </a:solidFill>
                <a:latin typeface="SFMono-Regular"/>
                <a:ea typeface="함초롬바탕" panose="02030604000101010101" pitchFamily="18" charset="-127"/>
              </a:rPr>
              <a:t>@hydra.main : </a:t>
            </a:r>
            <a:r>
              <a:rPr lang="en-US" altLang="ko-KR" b="0" i="0" dirty="0" err="1">
                <a:solidFill>
                  <a:srgbClr val="6A737D"/>
                </a:solidFill>
                <a:effectLst/>
                <a:latin typeface="SFMono-Regular"/>
              </a:rPr>
              <a:t>config_path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 파일의 모든 값이 함수의 인자로 들어오는 것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for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split 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in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[</a:t>
            </a:r>
            <a:r>
              <a:rPr lang="en-US" altLang="ko-KR" b="0" i="0" dirty="0">
                <a:solidFill>
                  <a:srgbClr val="032F62"/>
                </a:solidFill>
                <a:effectLst/>
                <a:latin typeface="SFMono-Regular"/>
              </a:rPr>
              <a:t>"train"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b="0" i="0" dirty="0"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]: 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# "train"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과 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"test"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를 차례로 반복</a:t>
            </a:r>
            <a:endParaRPr lang="en-US" altLang="ko-KR" b="0" i="0" dirty="0">
              <a:solidFill>
                <a:srgbClr val="6A737D"/>
              </a:solidFill>
              <a:effectLst/>
              <a:latin typeface="SFMono-Regular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24292E"/>
              </a:solidFill>
              <a:latin typeface="SFMono-Regular"/>
              <a:ea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373596" y="1719750"/>
            <a:ext cx="360040" cy="360040"/>
          </a:xfrm>
          <a:prstGeom prst="rect">
            <a:avLst/>
          </a:prstGeom>
          <a:solidFill>
            <a:srgbClr val="74A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46031" y="2794462"/>
            <a:ext cx="279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endParaRPr lang="en-US" altLang="ko-KR" sz="2000" b="0" i="0" dirty="0">
              <a:solidFill>
                <a:srgbClr val="6F42C1"/>
              </a:solidFill>
              <a:effectLst/>
              <a:latin typeface="SFMono-Regular"/>
            </a:endParaRP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preprocess_dataset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A8F26-6EBB-434F-A98C-8505A20F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58" y="2551917"/>
            <a:ext cx="7552211" cy="32244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2EDBB0-CF96-43D8-BAB3-EB8EACBECEE0}"/>
              </a:ext>
            </a:extLst>
          </p:cNvPr>
          <p:cNvSpPr/>
          <p:nvPr/>
        </p:nvSpPr>
        <p:spPr>
          <a:xfrm>
            <a:off x="1198108" y="5087460"/>
            <a:ext cx="189300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이거 </a:t>
            </a:r>
            <a:r>
              <a:rPr lang="ko-KR" altLang="en-US" dirty="0" err="1"/>
              <a:t>해야할지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8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730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81690" y="1490355"/>
            <a:ext cx="769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save_checkpoint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(encoder, decoder, optimizer, amp, scheduler,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step,checkpoint_dir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0" i="0" dirty="0">
                <a:solidFill>
                  <a:srgbClr val="6A737D"/>
                </a:solidFill>
                <a:effectLst/>
                <a:latin typeface="SFMono-Regular"/>
              </a:rPr>
              <a:t>training </a:t>
            </a:r>
            <a:r>
              <a:rPr lang="ko-KR" altLang="en-US" sz="1600" b="0" i="0" dirty="0">
                <a:solidFill>
                  <a:srgbClr val="6A737D"/>
                </a:solidFill>
                <a:effectLst/>
                <a:latin typeface="SFMono-Regular"/>
              </a:rPr>
              <a:t>데이터가 중단되어도 다시 그 지점부터 시작할 수 있도록 중간과정을 기록함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189698" y="1068237"/>
            <a:ext cx="360040" cy="360040"/>
          </a:xfrm>
          <a:prstGeom prst="rect">
            <a:avLst/>
          </a:prstGeom>
          <a:solidFill>
            <a:srgbClr val="888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3981690" y="2560652"/>
            <a:ext cx="742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train_model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cfg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@hydra.main(config_path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SFMono-Regular"/>
              </a:rPr>
              <a:t>"config/train.yaml"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) :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config_path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6F42C1"/>
                </a:solidFill>
                <a:effectLst/>
                <a:latin typeface="SFMono-Regular"/>
              </a:rPr>
              <a:t>파일의 모든 값이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cfg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6F42C1"/>
                </a:solidFill>
                <a:effectLst/>
                <a:latin typeface="SFMono-Regular"/>
              </a:rPr>
              <a:t>인자로 들어오게 함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3189698" y="2316393"/>
            <a:ext cx="360040" cy="360040"/>
          </a:xfrm>
          <a:prstGeom prst="rect">
            <a:avLst/>
          </a:prstGeom>
          <a:solidFill>
            <a:srgbClr val="F6B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3981691" y="3968595"/>
            <a:ext cx="739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Optim.</a:t>
            </a:r>
            <a:r>
              <a:rPr lang="en-US" altLang="ko-KR" sz="1600" dirty="0" err="1">
                <a:solidFill>
                  <a:srgbClr val="E3620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(chain(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encoder.parameters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decoder.parameters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()),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=cfg.training.optimizer.lr)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최적화할 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‘Adam’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이용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3189698" y="3511200"/>
            <a:ext cx="360040" cy="360040"/>
          </a:xfrm>
          <a:prstGeom prst="rect">
            <a:avLst/>
          </a:prstGeom>
          <a:solidFill>
            <a:srgbClr val="F0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2770212" y="4259129"/>
            <a:ext cx="1211479" cy="1854"/>
          </a:xfrm>
          <a:prstGeom prst="line">
            <a:avLst/>
          </a:prstGeom>
          <a:ln w="19050">
            <a:solidFill>
              <a:srgbClr val="F0D7D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stCxn id="147" idx="1"/>
            <a:endCxn id="88" idx="3"/>
          </p:cNvCxnSpPr>
          <p:nvPr/>
        </p:nvCxnSpPr>
        <p:spPr>
          <a:xfrm flipH="1">
            <a:off x="2757136" y="3099261"/>
            <a:ext cx="1224554" cy="0"/>
          </a:xfrm>
          <a:prstGeom prst="line">
            <a:avLst/>
          </a:prstGeom>
          <a:ln w="19050">
            <a:solidFill>
              <a:srgbClr val="F6B6B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 flipV="1">
            <a:off x="2757745" y="1902912"/>
            <a:ext cx="1223945" cy="2942"/>
          </a:xfrm>
          <a:prstGeom prst="line">
            <a:avLst/>
          </a:prstGeom>
          <a:ln w="19050">
            <a:solidFill>
              <a:srgbClr val="88878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ED21DA-A66F-4744-BA49-B90816988FCE}"/>
              </a:ext>
            </a:extLst>
          </p:cNvPr>
          <p:cNvGrpSpPr/>
          <p:nvPr/>
        </p:nvGrpSpPr>
        <p:grpSpPr>
          <a:xfrm>
            <a:off x="650691" y="1515023"/>
            <a:ext cx="2107054" cy="775778"/>
            <a:chOff x="810953" y="1515023"/>
            <a:chExt cx="1946792" cy="775778"/>
          </a:xfrm>
          <a:solidFill>
            <a:srgbClr val="88878C"/>
          </a:solidFill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DAD9329-8B9F-4DDE-872A-A36DA7E9775A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A53B3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432650C7-BA10-4DE2-8472-963E6C6CE85C}"/>
                </a:ext>
              </a:extLst>
            </p:cNvPr>
            <p:cNvSpPr/>
            <p:nvPr/>
          </p:nvSpPr>
          <p:spPr>
            <a:xfrm>
              <a:off x="928967" y="1573674"/>
              <a:ext cx="1708394" cy="66281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5395753-43DA-4FC3-9CED-FCE4E48948F8}"/>
              </a:ext>
            </a:extLst>
          </p:cNvPr>
          <p:cNvSpPr txBox="1"/>
          <p:nvPr/>
        </p:nvSpPr>
        <p:spPr>
          <a:xfrm>
            <a:off x="717679" y="1575868"/>
            <a:ext cx="1969902" cy="707886"/>
          </a:xfrm>
          <a:prstGeom prst="rect">
            <a:avLst/>
          </a:prstGeom>
          <a:solidFill>
            <a:srgbClr val="88878C"/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Save_Checkpoint</a:t>
            </a:r>
            <a:endParaRPr lang="ko-KR" altLang="en-US" sz="20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AE3087-4F1D-492B-81E8-F1BA7AFBAC69}"/>
              </a:ext>
            </a:extLst>
          </p:cNvPr>
          <p:cNvGrpSpPr/>
          <p:nvPr/>
        </p:nvGrpSpPr>
        <p:grpSpPr>
          <a:xfrm>
            <a:off x="650082" y="2711372"/>
            <a:ext cx="2107054" cy="775778"/>
            <a:chOff x="810953" y="1515023"/>
            <a:chExt cx="1946792" cy="775778"/>
          </a:xfrm>
          <a:solidFill>
            <a:srgbClr val="F6B6B4"/>
          </a:solidFill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C20B5B6D-2EA1-4E01-BF86-4672E4F29D3B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1AB8D2B-4F2E-4ED0-A7CD-D0E3B2F9DD1A}"/>
                </a:ext>
              </a:extLst>
            </p:cNvPr>
            <p:cNvSpPr/>
            <p:nvPr/>
          </p:nvSpPr>
          <p:spPr>
            <a:xfrm>
              <a:off x="939662" y="1600292"/>
              <a:ext cx="1708957" cy="605717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5F26F1-66CA-4DE2-A9EF-04017F502F85}"/>
              </a:ext>
            </a:extLst>
          </p:cNvPr>
          <p:cNvGrpSpPr/>
          <p:nvPr/>
        </p:nvGrpSpPr>
        <p:grpSpPr>
          <a:xfrm>
            <a:off x="650082" y="3881025"/>
            <a:ext cx="2107054" cy="775778"/>
            <a:chOff x="810953" y="1515023"/>
            <a:chExt cx="1946792" cy="775778"/>
          </a:xfrm>
          <a:solidFill>
            <a:srgbClr val="F0D7D2"/>
          </a:solidFill>
        </p:grpSpPr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AD645495-85C0-4CA6-B189-C006BA30B2A8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28727B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4B47AD2C-7DB9-4BA8-98B3-4806952A6644}"/>
                </a:ext>
              </a:extLst>
            </p:cNvPr>
            <p:cNvSpPr/>
            <p:nvPr/>
          </p:nvSpPr>
          <p:spPr>
            <a:xfrm>
              <a:off x="928967" y="1573674"/>
              <a:ext cx="1708956" cy="662816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2507490-9FBE-41E6-BD68-548B4BB802D8}"/>
              </a:ext>
            </a:extLst>
          </p:cNvPr>
          <p:cNvSpPr txBox="1"/>
          <p:nvPr/>
        </p:nvSpPr>
        <p:spPr>
          <a:xfrm>
            <a:off x="876946" y="4081105"/>
            <a:ext cx="1868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SFMono-Regular"/>
              </a:rPr>
              <a:t>optim.</a:t>
            </a:r>
            <a:r>
              <a:rPr lang="en-US" altLang="ko-KR" sz="2000" b="0" i="0" dirty="0" err="1">
                <a:solidFill>
                  <a:srgbClr val="E36209"/>
                </a:solidFill>
                <a:effectLst/>
                <a:latin typeface="SFMono-Regular"/>
              </a:rPr>
              <a:t>Adam</a:t>
            </a:r>
            <a:endParaRPr lang="ko-KR" alt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6FBC48-016C-41B2-AC49-DB1A9FCFDADD}"/>
              </a:ext>
            </a:extLst>
          </p:cNvPr>
          <p:cNvSpPr txBox="1"/>
          <p:nvPr/>
        </p:nvSpPr>
        <p:spPr>
          <a:xfrm>
            <a:off x="3968615" y="4921817"/>
            <a:ext cx="739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[encoder, decoder], optimizer 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amp.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initialize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([encoder, decoder], optimizer,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opt_level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SFMono-Regular"/>
              </a:rPr>
              <a:t>"O1"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  <a:endParaRPr lang="en-US" altLang="ko-KR" sz="1600" dirty="0">
              <a:solidFill>
                <a:srgbClr val="24292E"/>
              </a:solidFill>
              <a:latin typeface="SFMono-Regular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‘amp’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 core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트레이닝을 가속화 시켜주는 도구로 쓰임</a:t>
            </a:r>
          </a:p>
        </p:txBody>
      </p:sp>
      <p:sp>
        <p:nvSpPr>
          <p:cNvPr id="117" name="Rectangle 149">
            <a:extLst>
              <a:ext uri="{FF2B5EF4-FFF2-40B4-BE49-F238E27FC236}">
                <a16:creationId xmlns:a16="http://schemas.microsoft.com/office/drawing/2014/main" id="{AF208B64-8902-4B2C-BD63-C5CDEE3FEFE8}"/>
              </a:ext>
            </a:extLst>
          </p:cNvPr>
          <p:cNvSpPr/>
          <p:nvPr/>
        </p:nvSpPr>
        <p:spPr>
          <a:xfrm>
            <a:off x="3189698" y="4736787"/>
            <a:ext cx="360040" cy="360040"/>
          </a:xfrm>
          <a:prstGeom prst="rect">
            <a:avLst/>
          </a:prstGeom>
          <a:solidFill>
            <a:srgbClr val="DD6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cxnSp>
        <p:nvCxnSpPr>
          <p:cNvPr id="118" name="Straight Connector 16">
            <a:extLst>
              <a:ext uri="{FF2B5EF4-FFF2-40B4-BE49-F238E27FC236}">
                <a16:creationId xmlns:a16="http://schemas.microsoft.com/office/drawing/2014/main" id="{2A6E199B-35D6-434D-B839-BA3D3B5E3D3E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>
            <a:off x="2757136" y="5337316"/>
            <a:ext cx="1211479" cy="4012"/>
          </a:xfrm>
          <a:prstGeom prst="line">
            <a:avLst/>
          </a:prstGeom>
          <a:ln w="19050">
            <a:solidFill>
              <a:srgbClr val="DD669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71DC89C-504C-4064-A561-E242944FABFA}"/>
              </a:ext>
            </a:extLst>
          </p:cNvPr>
          <p:cNvGrpSpPr/>
          <p:nvPr/>
        </p:nvGrpSpPr>
        <p:grpSpPr>
          <a:xfrm>
            <a:off x="650082" y="4953439"/>
            <a:ext cx="2107054" cy="775778"/>
            <a:chOff x="650082" y="5372829"/>
            <a:chExt cx="2107054" cy="775778"/>
          </a:xfrm>
          <a:solidFill>
            <a:srgbClr val="DD6693"/>
          </a:solidFill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EDF0DC4-8B7D-419C-A940-8FE46DBE188D}"/>
                </a:ext>
              </a:extLst>
            </p:cNvPr>
            <p:cNvGrpSpPr/>
            <p:nvPr/>
          </p:nvGrpSpPr>
          <p:grpSpPr>
            <a:xfrm>
              <a:off x="650082" y="5372829"/>
              <a:ext cx="2107054" cy="775778"/>
              <a:chOff x="810953" y="1515023"/>
              <a:chExt cx="1946792" cy="775778"/>
            </a:xfrm>
            <a:grpFill/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709BA28F-4A59-461E-BA01-CA773340E810}"/>
                  </a:ext>
                </a:extLst>
              </p:cNvPr>
              <p:cNvSpPr/>
              <p:nvPr/>
            </p:nvSpPr>
            <p:spPr>
              <a:xfrm>
                <a:off x="810953" y="1515023"/>
                <a:ext cx="1946792" cy="775778"/>
              </a:xfrm>
              <a:prstGeom prst="flowChartAlternateProcess">
                <a:avLst/>
              </a:prstGeom>
              <a:grpFill/>
              <a:ln>
                <a:solidFill>
                  <a:srgbClr val="57B0AA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DACB5600-DEBF-4D72-BB11-C1E10D22D3F9}"/>
                  </a:ext>
                </a:extLst>
              </p:cNvPr>
              <p:cNvSpPr/>
              <p:nvPr/>
            </p:nvSpPr>
            <p:spPr>
              <a:xfrm>
                <a:off x="928967" y="1573674"/>
                <a:ext cx="1708956" cy="662816"/>
              </a:xfrm>
              <a:prstGeom prst="flowChartAlternateProcess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3082C1-6303-4B1A-9E53-28971C7BCC08}"/>
                </a:ext>
              </a:extLst>
            </p:cNvPr>
            <p:cNvSpPr txBox="1"/>
            <p:nvPr/>
          </p:nvSpPr>
          <p:spPr>
            <a:xfrm>
              <a:off x="821641" y="5575598"/>
              <a:ext cx="18173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 err="1"/>
                <a:t>Amp.initialize</a:t>
              </a:r>
              <a:endParaRPr lang="ko-KR" altLang="en-US" sz="20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15F0B07-030A-4A12-98FC-3A1146819ACB}"/>
              </a:ext>
            </a:extLst>
          </p:cNvPr>
          <p:cNvSpPr txBox="1"/>
          <p:nvPr/>
        </p:nvSpPr>
        <p:spPr>
          <a:xfrm>
            <a:off x="785278" y="2755470"/>
            <a:ext cx="1849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train_model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115E95-589C-4BF3-9505-EE78405780ED}"/>
              </a:ext>
            </a:extLst>
          </p:cNvPr>
          <p:cNvSpPr/>
          <p:nvPr/>
        </p:nvSpPr>
        <p:spPr>
          <a:xfrm>
            <a:off x="650082" y="6063049"/>
            <a:ext cx="11196320" cy="507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optim.lr_scheduler.</a:t>
            </a:r>
            <a:r>
              <a:rPr lang="en-US" altLang="ko-KR" sz="1800" b="0" i="0" dirty="0" err="1">
                <a:solidFill>
                  <a:srgbClr val="E36209"/>
                </a:solidFill>
                <a:effectLst/>
                <a:latin typeface="SFMono-Regular"/>
              </a:rPr>
              <a:t>MultiStepLR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optimizer,milestones</a:t>
            </a:r>
            <a:r>
              <a:rPr lang="en-US" altLang="ko-KR" sz="18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cfg.training.scheduler.milestones,gamma</a:t>
            </a:r>
            <a:r>
              <a:rPr lang="en-US" altLang="ko-KR" sz="18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cfg.training.scheduler.gamma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SFMono-Regular"/>
              </a:rPr>
              <a:t>): </a:t>
            </a:r>
            <a:r>
              <a:rPr lang="ko-KR" altLang="en-US" b="0" i="0" dirty="0" err="1">
                <a:solidFill>
                  <a:srgbClr val="6A737D"/>
                </a:solidFill>
                <a:effectLst/>
                <a:latin typeface="SFMono-Regular"/>
              </a:rPr>
              <a:t>학습률을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 최적화하는 스케줄러</a:t>
            </a:r>
            <a:endParaRPr lang="en-US" altLang="ko-KR" sz="1800" b="0" i="0" dirty="0">
              <a:solidFill>
                <a:srgbClr val="24292E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28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7581D46F7F9743A523908EDCD18651" ma:contentTypeVersion="2" ma:contentTypeDescription="새 문서를 만듭니다." ma:contentTypeScope="" ma:versionID="bc0ad22a47c05f7575950d2542c0ef40">
  <xsd:schema xmlns:xsd="http://www.w3.org/2001/XMLSchema" xmlns:xs="http://www.w3.org/2001/XMLSchema" xmlns:p="http://schemas.microsoft.com/office/2006/metadata/properties" xmlns:ns3="4b39ba4e-6da4-4f68-ae85-0f120f20dc89" targetNamespace="http://schemas.microsoft.com/office/2006/metadata/properties" ma:root="true" ma:fieldsID="3ab83da7a3d96c40331c02e406c64324" ns3:_="">
    <xsd:import namespace="4b39ba4e-6da4-4f68-ae85-0f120f20dc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ba4e-6da4-4f68-ae85-0f120f20d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5DFE51-6B55-4197-B3F7-7AA4DC817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FFF7F-F487-4047-BE02-1EE87E96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9ba4e-6da4-4f68-ae85-0f120f20d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6998FF-515E-4A3B-A360-5762139F3229}">
  <ds:schemaRefs>
    <ds:schemaRef ds:uri="http://schemas.microsoft.com/office/2006/documentManagement/types"/>
    <ds:schemaRef ds:uri="4b39ba4e-6da4-4f68-ae85-0f120f20dc89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852</Words>
  <Application>Microsoft Office PowerPoint</Application>
  <PresentationFormat>와이드스크린</PresentationFormat>
  <Paragraphs>123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SFmono</vt:lpstr>
      <vt:lpstr>SFMono-Regular</vt:lpstr>
      <vt:lpstr>Ubuntu Condensed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Dataset.py</vt:lpstr>
      <vt:lpstr>Preprocess.py</vt:lpstr>
      <vt:lpstr>Preprocess.py</vt:lpstr>
      <vt:lpstr>Preprocess.py</vt:lpstr>
      <vt:lpstr>Train.py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조란</dc:creator>
  <cp:lastModifiedBy>육 현섭</cp:lastModifiedBy>
  <cp:revision>12</cp:revision>
  <dcterms:created xsi:type="dcterms:W3CDTF">2020-08-07T13:10:56Z</dcterms:created>
  <dcterms:modified xsi:type="dcterms:W3CDTF">2020-08-10T11:41:49Z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0x010100A27581D46F7F9743A523908EDCD18651</vt:lpwstr>
  </property>
</Properties>
</file>