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f0865cf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f0865cf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fa44ac3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fa44ac3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fa44ac3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fa44ac3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fa44ac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fa44ac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304950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304950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53652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753652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87600" y="1593288"/>
            <a:ext cx="7768800" cy="17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Presentación de Empresa/Proyecto</a:t>
            </a:r>
            <a:endParaRPr sz="45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98500" y="3071450"/>
            <a:ext cx="75579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Equipo 2: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Compañeros de equipo: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1. </a:t>
            </a:r>
            <a:r>
              <a:rPr b="1" lang="es-419" sz="1400">
                <a:solidFill>
                  <a:srgbClr val="000000"/>
                </a:solidFill>
              </a:rPr>
              <a:t>Montes de Oca Rueda Hellen Sherley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2. Ortega Olivares Richard Axiel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3. Posadas Villegas Octavio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4. Ramirez Aguilar Rodrigo Vidal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5. Rojas Mejia Luis Yael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Grupo: 4IM9 - Profesor: </a:t>
            </a:r>
            <a:r>
              <a:rPr b="1" lang="es-419">
                <a:solidFill>
                  <a:srgbClr val="000000"/>
                </a:solidFill>
              </a:rPr>
              <a:t>Germán</a:t>
            </a:r>
            <a:r>
              <a:rPr b="1" lang="es-419">
                <a:solidFill>
                  <a:srgbClr val="000000"/>
                </a:solidFill>
              </a:rPr>
              <a:t> </a:t>
            </a:r>
            <a:r>
              <a:rPr b="1" lang="es-419">
                <a:solidFill>
                  <a:srgbClr val="000000"/>
                </a:solidFill>
              </a:rPr>
              <a:t>Gutiérrez</a:t>
            </a:r>
            <a:r>
              <a:rPr b="1" lang="es-419">
                <a:solidFill>
                  <a:srgbClr val="000000"/>
                </a:solidFill>
              </a:rPr>
              <a:t> - Materia: Programación y Servicios WEB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340200" y="860697"/>
            <a:ext cx="61998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Instituto </a:t>
            </a:r>
            <a:r>
              <a:rPr b="1" lang="es-419">
                <a:solidFill>
                  <a:srgbClr val="000000"/>
                </a:solidFill>
              </a:rPr>
              <a:t>Politécnico</a:t>
            </a:r>
            <a:r>
              <a:rPr b="1" lang="es-419">
                <a:solidFill>
                  <a:srgbClr val="000000"/>
                </a:solidFill>
              </a:rPr>
              <a:t> Nacional</a:t>
            </a:r>
            <a:r>
              <a:rPr b="1" lang="es-419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Centro de Estudios </a:t>
            </a:r>
            <a:r>
              <a:rPr b="1" lang="es-419">
                <a:solidFill>
                  <a:srgbClr val="000000"/>
                </a:solidFill>
              </a:rPr>
              <a:t>Científicos</a:t>
            </a:r>
            <a:r>
              <a:rPr b="1" lang="es-419">
                <a:solidFill>
                  <a:srgbClr val="000000"/>
                </a:solidFill>
              </a:rPr>
              <a:t> y </a:t>
            </a:r>
            <a:r>
              <a:rPr b="1" lang="es-419">
                <a:solidFill>
                  <a:srgbClr val="000000"/>
                </a:solidFill>
              </a:rPr>
              <a:t>Tecnológicos</a:t>
            </a:r>
            <a:r>
              <a:rPr b="1" lang="es-419">
                <a:solidFill>
                  <a:srgbClr val="000000"/>
                </a:solidFill>
              </a:rPr>
              <a:t> NO.9 “Juan de Dios Batiz Paredes”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216250" y="540600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4493525" y="472600"/>
            <a:ext cx="434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¿Quiénes somos?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925" y="1556800"/>
            <a:ext cx="3611601" cy="26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50400" y="1292702"/>
            <a:ext cx="47772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omos OHRUS, una empresa de desarrollo de software.</a:t>
            </a:r>
            <a:endParaRPr b="1"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Nuestro trabajo es crear proyectos los cuales pueden abarcar </a:t>
            </a: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diferentes</a:t>
            </a: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ámbitos.</a:t>
            </a: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Todos nuestros proyecto se especializan en facilitar la vida de las persona que los usa. </a:t>
            </a:r>
            <a:endParaRPr b="1"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216250" y="540600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6247650" y="476050"/>
            <a:ext cx="2077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307350" y="1158525"/>
            <a:ext cx="8529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</a:rPr>
              <a:t>General: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-"/>
            </a:pP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Nuestro objetivo principal es desarrollar softwares que </a:t>
            </a: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ofrecezcan software </a:t>
            </a: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 calidad con el que nuestros clientes se sientan seguros y confiados.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</a:rPr>
              <a:t>Particulares: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-"/>
            </a:pP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Capacitar al personal con las habilidades que les permitan identificar los puntos de mejora y problemas del software desde el punto de vista del consumidor.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-"/>
            </a:pP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Aplicar las técnicas y metodología de enseñanza y desarrollo de software adecuadas para cada uno de los proyectos.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-"/>
            </a:pPr>
            <a:r>
              <a:rPr lang="es-419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Mantener la vanguardia de nuestros softwares gracias a constantes actualizaciones que proporcionen mejoría a los servicios que buscamos ofrecer.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216250" y="540600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title"/>
          </p:nvPr>
        </p:nvSpPr>
        <p:spPr>
          <a:xfrm>
            <a:off x="7001500" y="540600"/>
            <a:ext cx="178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89500" y="1181725"/>
            <a:ext cx="83994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Honestidad: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Somos una empresa en la que nuestros clientes pueden confiar, es por eso que nos guiamos por el camino de la honestidad.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Responsabilidad: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Nos aseguramos de mantener en constante mantenimiento la aplicación web implementando mejoras para la seguridad de los clientes.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Puntualidad: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En la entrega de los trabajos solicitados por nuestros clientes.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Respeto: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Queremos que dentro de nuestra empresa haya un ambiente sano tanto asi tambien con nuestros clientes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Compromiso: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Queremos que nuestros empleados se comprometan con el desarrollo de los proyectos para lograr la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satisfacción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total de nuestros clientes.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216250" y="2147525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16250" y="540600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7480888" y="2176150"/>
            <a:ext cx="13182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241675"/>
            <a:ext cx="75057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latin typeface="Comfortaa"/>
                <a:ea typeface="Comfortaa"/>
                <a:cs typeface="Comfortaa"/>
                <a:sym typeface="Comfortaa"/>
              </a:rPr>
              <a:t>Crear productos de software que respondan, innoven el negocio de nuestros clientes y sus oportunidades en el mercado, siempre basados en nuestros valores.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7480900" y="540600"/>
            <a:ext cx="13182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Misión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2819975"/>
            <a:ext cx="7505700" cy="17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Ser una empresa que sea capaz de siempre brindar a nuestros clientes soluciones.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Queremos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ser reconocidos a nivel nacional, es por eso que deseamos </a:t>
            </a:r>
            <a:r>
              <a:rPr lang="es-419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expandirnos a todas las instituciones educativas pertenecientes al Instituto Politécnico Nacional.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393700" y="2647875"/>
            <a:ext cx="2412900" cy="2057400"/>
          </a:xfrm>
          <a:prstGeom prst="teardrop">
            <a:avLst>
              <a:gd fmla="val 100000" name="adj"/>
            </a:avLst>
          </a:prstGeom>
          <a:solidFill>
            <a:srgbClr val="5DE4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98500" y="2891625"/>
            <a:ext cx="2108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Debilidades: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-Empresa Startup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-Falta de </a:t>
            </a:r>
            <a:r>
              <a:rPr b="1" lang="es-419" sz="1700"/>
              <a:t>recursos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-Inexpertos</a:t>
            </a:r>
            <a:endParaRPr b="1" sz="1600"/>
          </a:p>
        </p:txBody>
      </p:sp>
      <p:sp>
        <p:nvSpPr>
          <p:cNvPr id="169" name="Google Shape;169;p18"/>
          <p:cNvSpPr/>
          <p:nvPr/>
        </p:nvSpPr>
        <p:spPr>
          <a:xfrm flipH="1">
            <a:off x="2933700" y="2647875"/>
            <a:ext cx="2412900" cy="2057400"/>
          </a:xfrm>
          <a:prstGeom prst="teardrop">
            <a:avLst>
              <a:gd fmla="val 98956" name="adj"/>
            </a:avLst>
          </a:prstGeom>
          <a:solidFill>
            <a:srgbClr val="FF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933700" y="2647875"/>
            <a:ext cx="2540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Amenazas: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419" sz="1500">
                <a:latin typeface="Calibri"/>
                <a:ea typeface="Calibri"/>
                <a:cs typeface="Calibri"/>
                <a:sym typeface="Calibri"/>
              </a:rPr>
              <a:t>Saturación</a:t>
            </a:r>
            <a:r>
              <a:rPr b="1" lang="es-419" sz="1500">
                <a:latin typeface="Calibri"/>
                <a:ea typeface="Calibri"/>
                <a:cs typeface="Calibri"/>
                <a:sym typeface="Calibri"/>
              </a:rPr>
              <a:t> del mercado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Calibri"/>
                <a:ea typeface="Calibri"/>
                <a:cs typeface="Calibri"/>
                <a:sym typeface="Calibri"/>
              </a:rPr>
              <a:t>-Monopolios con grandes empresas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Calibri"/>
                <a:ea typeface="Calibri"/>
                <a:cs typeface="Calibri"/>
                <a:sym typeface="Calibri"/>
              </a:rPr>
              <a:t>-Dificultad en acceso al mercado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flipH="1" rot="10800000">
            <a:off x="393700" y="438225"/>
            <a:ext cx="2412900" cy="2057400"/>
          </a:xfrm>
          <a:prstGeom prst="teardrop">
            <a:avLst>
              <a:gd fmla="val 10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46100" y="851175"/>
            <a:ext cx="2412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Fortalezas: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Calibri"/>
                <a:ea typeface="Calibri"/>
                <a:cs typeface="Calibri"/>
                <a:sym typeface="Calibri"/>
              </a:rPr>
              <a:t>-Ingenio y </a:t>
            </a:r>
            <a:r>
              <a:rPr b="1" lang="es-419" sz="1700">
                <a:latin typeface="Calibri"/>
                <a:ea typeface="Calibri"/>
                <a:cs typeface="Calibri"/>
                <a:sym typeface="Calibri"/>
              </a:rPr>
              <a:t>creatividad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Calibri"/>
                <a:ea typeface="Calibri"/>
                <a:cs typeface="Calibri"/>
                <a:sym typeface="Calibri"/>
              </a:rPr>
              <a:t>-Empresa Moderna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Calibri"/>
                <a:ea typeface="Calibri"/>
                <a:cs typeface="Calibri"/>
                <a:sym typeface="Calibri"/>
              </a:rPr>
              <a:t>–Idea Innovadora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10800000">
            <a:off x="2933700" y="438225"/>
            <a:ext cx="2412900" cy="2057400"/>
          </a:xfrm>
          <a:prstGeom prst="teardrop">
            <a:avLst>
              <a:gd fmla="val 100000" name="adj"/>
            </a:avLst>
          </a:prstGeom>
          <a:solidFill>
            <a:srgbClr val="54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2870250" y="820425"/>
            <a:ext cx="24765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Calibri"/>
                <a:ea typeface="Calibri"/>
                <a:cs typeface="Calibri"/>
                <a:sym typeface="Calibri"/>
              </a:rPr>
              <a:t>Oportunidades: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-Respaldo de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inst.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pública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-Alta demanda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-Posibilidad de trabajo Online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128600" y="2079150"/>
            <a:ext cx="223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>
                <a:latin typeface="Comfortaa"/>
                <a:ea typeface="Comfortaa"/>
                <a:cs typeface="Comfortaa"/>
                <a:sym typeface="Comfortaa"/>
              </a:rPr>
              <a:t>Método</a:t>
            </a:r>
            <a:r>
              <a:rPr b="1" lang="es-419" sz="2600">
                <a:latin typeface="Comfortaa"/>
                <a:ea typeface="Comfortaa"/>
                <a:cs typeface="Comfortaa"/>
                <a:sym typeface="Comfortaa"/>
              </a:rPr>
              <a:t> FODA: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613250" y="1494150"/>
            <a:ext cx="379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Nuestro primera proyecto </a:t>
            </a:r>
            <a:r>
              <a:rPr b="1" lang="es-419" sz="2000"/>
              <a:t>será</a:t>
            </a:r>
            <a:r>
              <a:rPr b="1" lang="es-419" sz="2000"/>
              <a:t> MoodMath, el cual </a:t>
            </a:r>
            <a:r>
              <a:rPr b="1" lang="es-419" sz="2000"/>
              <a:t>estará</a:t>
            </a:r>
            <a:r>
              <a:rPr b="1" lang="es-419" sz="2000"/>
              <a:t> enfocado en </a:t>
            </a:r>
            <a:r>
              <a:rPr b="1" lang="es-419" sz="2000"/>
              <a:t>transporte.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/>
              <a:t> C</a:t>
            </a:r>
            <a:r>
              <a:rPr b="1" lang="es-419" sz="2000"/>
              <a:t>ontará</a:t>
            </a:r>
            <a:r>
              <a:rPr b="1" lang="es-419" sz="2000"/>
              <a:t> con una </a:t>
            </a:r>
            <a:r>
              <a:rPr b="1" lang="es-419" sz="2000"/>
              <a:t>página</a:t>
            </a:r>
            <a:r>
              <a:rPr b="1" lang="es-419" sz="2000"/>
              <a:t> web la cual, el cliente entrara  y </a:t>
            </a:r>
            <a:r>
              <a:rPr b="1" lang="es-419" sz="2000"/>
              <a:t>podrá</a:t>
            </a:r>
            <a:r>
              <a:rPr b="1" lang="es-419" sz="2000"/>
              <a:t> consultar la ruta, horario, costos y tiempos de su viaje de su escuela a su plantel.</a:t>
            </a:r>
            <a:endParaRPr b="1" sz="20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75" y="1714475"/>
            <a:ext cx="3793501" cy="260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5306027" y="3344850"/>
            <a:ext cx="280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latin typeface="Impact"/>
                <a:ea typeface="Impact"/>
                <a:cs typeface="Impact"/>
                <a:sym typeface="Impact"/>
              </a:rPr>
              <a:t>MOODMATH</a:t>
            </a:r>
            <a:r>
              <a:rPr lang="es-419" sz="1500">
                <a:latin typeface="Impact"/>
                <a:ea typeface="Impact"/>
                <a:cs typeface="Impact"/>
                <a:sym typeface="Impact"/>
              </a:rPr>
              <a:t> 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216250" y="540600"/>
            <a:ext cx="8727000" cy="60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6794425" y="503250"/>
            <a:ext cx="201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