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59" autoAdjust="0"/>
    <p:restoredTop sz="94660"/>
  </p:normalViewPr>
  <p:slideViewPr>
    <p:cSldViewPr snapToGrid="0">
      <p:cViewPr>
        <p:scale>
          <a:sx n="80" d="100"/>
          <a:sy n="80" d="100"/>
        </p:scale>
        <p:origin x="490" y="30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66EDC-5E2E-4D5C-9E61-47F674F23493}"/>
              </a:ext>
            </a:extLst>
          </p:cNvPr>
          <p:cNvSpPr/>
          <p:nvPr userDrawn="1"/>
        </p:nvSpPr>
        <p:spPr>
          <a:xfrm>
            <a:off x="0" y="1388961"/>
            <a:ext cx="12192000" cy="546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 userDrawn="1"/>
        </p:nvSpPr>
        <p:spPr>
          <a:xfrm>
            <a:off x="-12291" y="0"/>
            <a:ext cx="12204291" cy="4413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40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9A05-6180-4156-9F6E-06287DE939E2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6567" y="2352195"/>
            <a:ext cx="5398867" cy="10768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10000" spc="-1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/>
                <a:ea typeface="창원단감아삭 Bold"/>
                <a:cs typeface="+mn-cs"/>
              </a:rPr>
              <a:t>컴프 발표</a:t>
            </a:r>
            <a:endParaRPr xmlns:mc="http://schemas.openxmlformats.org/markup-compatibility/2006" xmlns:hp="http://schemas.haansoft.com/office/presentation/8.0" lang="ko-KR" altLang="en-US" sz="10000" spc="-1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/>
              <a:ea typeface="창원단감아삭 Bold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4282" y="3901362"/>
            <a:ext cx="4843436" cy="540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000" spc="-1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Noto Sans KR Black"/>
                <a:ea typeface="Noto Sans KR Black"/>
              </a:rPr>
              <a:t>국제학부 오지환</a:t>
            </a:r>
            <a:endParaRPr xmlns:mc="http://schemas.openxmlformats.org/markup-compatibility/2006" xmlns:hp="http://schemas.haansoft.com/office/presentation/8.0" lang="ko-KR" altLang="en-US" sz="3000" spc="-1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Noto Sans KR Black"/>
              <a:ea typeface="Noto Sans KR Black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24300" y="3736050"/>
            <a:ext cx="441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/>
                <a:ea typeface="창원단감아삭 Bold"/>
                <a:cs typeface="+mn-cs"/>
              </a:rPr>
              <a:t>라이브러리 및 모듈 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/>
              <a:ea typeface="창원단감아삭 Bold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1671" y="1819711"/>
            <a:ext cx="8708612" cy="5874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파이썬으로 크로스 플랫폼 GUI 애플리케이션을 개발하기 위한 라이브러리</a:t>
            </a: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Black"/>
              <a:ea typeface="Noto Sans KR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963" y="1747609"/>
            <a:ext cx="3016845" cy="53111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KoPubWorld돋움체 Light"/>
              </a:rPr>
              <a:t>PyQt5 </a:t>
            </a:r>
            <a:endParaRPr lang="en-US" altLang="ko-KR" sz="4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63" y="3114663"/>
            <a:ext cx="2102444" cy="53111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KoPubWorld돋움체 Light"/>
              </a:rPr>
              <a:t>Csv</a:t>
            </a:r>
            <a:endParaRPr lang="en-US" altLang="ko-KR" sz="4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964" y="4434602"/>
            <a:ext cx="2855946" cy="53111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KoPubWorld돋움체 Light"/>
              </a:rPr>
              <a:t>Sys</a:t>
            </a:r>
            <a:endParaRPr lang="en-US" altLang="ko-KR" sz="4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90575" y="2770614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90575" y="4090553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0575" y="5397886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296597" y="3125767"/>
            <a:ext cx="8708612" cy="587415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defTabSz="914400">
              <a:lnSpc>
                <a:spcPct val="11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ko-KR" altLang="en-US" sz="2000" spc="-10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 Black"/>
                <a:ea typeface="Noto Sans KR Black"/>
              </a:rPr>
              <a:t>csv 모듈은 파이썬에서 csv 파일을 읽고 쓰기 위한 기능을 제공</a:t>
            </a:r>
            <a:endParaRPr lang="ko-KR" altLang="en-US" sz="2000" spc="-10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Noto Sans KR Black"/>
              <a:ea typeface="Noto Sans KR Black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3303205" y="4424861"/>
            <a:ext cx="8708612" cy="587415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defTabSz="914400">
              <a:lnSpc>
                <a:spcPct val="11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ko-KR" altLang="en-US" sz="2000" spc="-10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 Black"/>
                <a:ea typeface="Noto Sans KR Black"/>
              </a:rPr>
              <a:t>sys 모듈은 파이썬 인터프리터의 동작과 관련된 기능을 제공</a:t>
            </a:r>
            <a:endParaRPr lang="ko-KR" altLang="en-US" sz="2000" spc="-10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Noto Sans KR Black"/>
              <a:ea typeface="Noto Sans KR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3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변수정리</a:t>
            </a:r>
            <a:endParaRPr lang="ko-KR" altLang="en-US" sz="3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Black"/>
              <a:ea typeface="Noto Sans K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00" y="1794325"/>
            <a:ext cx="11342890" cy="4922211"/>
          </a:xfrm>
          <a:prstGeom prst="rect">
            <a:avLst/>
          </a:prstGeom>
          <a:noFill/>
        </p:spPr>
        <p:txBody>
          <a:bodyPr wrap="none" anchor="t">
            <a:noAutofit/>
          </a:bodyPr>
          <a:lstStyle/>
          <a:p>
            <a:pPr lvl="1">
              <a:defRPr/>
            </a:pPr>
            <a:r>
              <a:rPr lang="en-US" altLang="ko-KR" sz="2000" b="1"/>
              <a:t>setupUi</a:t>
            </a:r>
            <a:r>
              <a:rPr lang="en-US" altLang="ko-KR" sz="1600"/>
              <a:t> : gui</a:t>
            </a:r>
            <a:r>
              <a:rPr lang="ko-KR" altLang="en-US" sz="1600"/>
              <a:t>함수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r>
              <a:rPr lang="en-US" altLang="ko-KR" sz="2000" b="1"/>
              <a:t>csv_load</a:t>
            </a:r>
            <a:r>
              <a:rPr lang="en-US" altLang="ko-KR" sz="2000"/>
              <a:t> </a:t>
            </a:r>
            <a:r>
              <a:rPr lang="en-US" altLang="ko-KR" sz="1600"/>
              <a:t>: csv</a:t>
            </a:r>
            <a:r>
              <a:rPr lang="ko-KR" altLang="en-US" sz="1600"/>
              <a:t>파일에 저장된 데이터를 가져오는 함수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r>
              <a:rPr lang="en-US" altLang="ko-KR" sz="2000" b="1"/>
              <a:t>table_to_csv / csv_insertItem</a:t>
            </a:r>
            <a:r>
              <a:rPr lang="en-US" altLang="ko-KR" sz="1600"/>
              <a:t> : </a:t>
            </a:r>
            <a:r>
              <a:rPr lang="ko-KR" altLang="en-US" sz="1600"/>
              <a:t>테이블에 값이 입력 될 때 </a:t>
            </a:r>
            <a:r>
              <a:rPr lang="en-US" altLang="ko-KR" sz="1600"/>
              <a:t>csv</a:t>
            </a:r>
            <a:r>
              <a:rPr lang="ko-KR" altLang="en-US" sz="1600"/>
              <a:t>파일에 저장하는 함수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r>
              <a:rPr lang="en-US" altLang="ko-KR" sz="2000" b="1"/>
              <a:t>insertItem </a:t>
            </a:r>
            <a:r>
              <a:rPr lang="en-US" altLang="ko-KR" sz="1600"/>
              <a:t>: </a:t>
            </a:r>
            <a:r>
              <a:rPr lang="ko-KR" altLang="en-US" sz="1600"/>
              <a:t>수입 및 지출에 대한 테이블 삽입 함수</a:t>
            </a:r>
            <a:endParaRPr lang="ko-KR" altLang="en-US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r>
              <a:rPr lang="en-US" altLang="ko-KR" sz="2000" b="1"/>
              <a:t>setTableWidgetData</a:t>
            </a:r>
            <a:r>
              <a:rPr lang="en-US" altLang="ko-KR" sz="1600"/>
              <a:t> : </a:t>
            </a:r>
            <a:r>
              <a:rPr lang="ko-KR" altLang="en-US" sz="1600"/>
              <a:t>테이블 위젯 함수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r>
              <a:rPr lang="en-US" altLang="ko-KR" sz="2000" b="1"/>
              <a:t>inputInc</a:t>
            </a:r>
            <a:r>
              <a:rPr lang="en-US" altLang="ko-KR" sz="1600"/>
              <a:t> : </a:t>
            </a:r>
            <a:r>
              <a:rPr lang="ko-KR" altLang="en-US" sz="1600"/>
              <a:t>수입 금액 기입 버튼 액션 함수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r>
              <a:rPr lang="en-US" altLang="ko-KR" sz="2000" b="1"/>
              <a:t>inputExp</a:t>
            </a:r>
            <a:r>
              <a:rPr lang="en-US" altLang="ko-KR" sz="1600"/>
              <a:t> : </a:t>
            </a:r>
            <a:r>
              <a:rPr lang="ko-KR" altLang="en-US" sz="1600"/>
              <a:t>지출 금액 기입 버튼 액션 함수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r>
              <a:rPr lang="en-US" altLang="ko-KR" sz="2000" b="1"/>
              <a:t>delist </a:t>
            </a:r>
            <a:r>
              <a:rPr lang="en-US" altLang="ko-KR" sz="1600"/>
              <a:t>: </a:t>
            </a:r>
            <a:r>
              <a:rPr lang="ko-KR" altLang="en-US" sz="1600"/>
              <a:t>수입 </a:t>
            </a:r>
            <a:r>
              <a:rPr lang="en-US" altLang="ko-KR" sz="1600"/>
              <a:t>/ </a:t>
            </a:r>
            <a:r>
              <a:rPr lang="ko-KR" altLang="en-US" sz="1600"/>
              <a:t>지출 목록 삭제 버튼 액션 함수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r">
              <a:lnSpc>
                <a:spcPct val="110000"/>
              </a:lnSpc>
              <a:defRPr/>
            </a:pPr>
            <a:endParaRPr lang="ko-KR" altLang="en-US" sz="3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4211" y="2064765"/>
            <a:ext cx="8703578" cy="27284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 Black"/>
                <a:ea typeface="Noto Sans KR Black"/>
              </a:rPr>
              <a:t>Q&amp;A</a:t>
            </a:r>
            <a:endParaRPr lang="en-US" altLang="ko-KR" sz="10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 Black"/>
                <a:ea typeface="Noto Sans KR Black"/>
              </a:rPr>
              <a:t>코드 분석 및 자세한 설명은 기술 블로그 참조</a:t>
            </a:r>
            <a:endParaRPr lang="en-US" altLang="ko-KR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 Black"/>
                <a:ea typeface="Noto Sans KR Black"/>
              </a:rPr>
              <a:t>Reference ) Qt Document , Pyqt5 Document</a:t>
            </a:r>
            <a:endParaRPr lang="en-US" altLang="ko-KR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3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3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246" y="676967"/>
            <a:ext cx="1019056" cy="97453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5000" spc="-1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/>
                <a:ea typeface="창원단감아삭 Bold"/>
              </a:rPr>
              <a:t>/</a:t>
            </a:r>
            <a:endParaRPr xmlns:mc="http://schemas.openxmlformats.org/markup-compatibility/2006" xmlns:hp="http://schemas.haansoft.com/office/presentation/8.0" lang="ko-KR" altLang="en-US" sz="15000" spc="-1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/>
              <a:ea typeface="창원단감아삭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29773" y="5125377"/>
            <a:ext cx="1019056" cy="97453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5000" spc="-1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/>
                <a:ea typeface="창원단감아삭 Bold"/>
              </a:rPr>
              <a:t>/</a:t>
            </a:r>
            <a:endParaRPr xmlns:mc="http://schemas.openxmlformats.org/markup-compatibility/2006" xmlns:hp="http://schemas.haansoft.com/office/presentation/8.0" lang="ko-KR" altLang="en-US" sz="15000" spc="-1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/>
              <a:ea typeface="창원단감아삭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7611" y="2890597"/>
            <a:ext cx="4474964" cy="10768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0000" spc="-1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/>
                <a:ea typeface="창원단감아삭 Bold"/>
                <a:cs typeface="+mn-cs"/>
              </a:rPr>
              <a:t>python</a:t>
            </a:r>
            <a:endParaRPr xmlns:mc="http://schemas.openxmlformats.org/markup-compatibility/2006" xmlns:hp="http://schemas.haansoft.com/office/presentation/8.0" lang="en-US" altLang="ko-KR" sz="10000" spc="-1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/>
              <a:ea typeface="창원단감아삭 Bold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575" y="3200007"/>
            <a:ext cx="3552423" cy="52615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000" spc="-1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Noto Sans KR Black"/>
                <a:ea typeface="Noto Sans KR Black"/>
              </a:rPr>
              <a:t>가계부 프로그램 만들기</a:t>
            </a:r>
            <a:endParaRPr xmlns:mc="http://schemas.openxmlformats.org/markup-compatibility/2006" xmlns:hp="http://schemas.haansoft.com/office/presentation/8.0" lang="ko-KR" altLang="en-US" sz="3000" spc="-1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Noto Sans KR Black"/>
              <a:ea typeface="Noto Sans KR Black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0575" y="3946326"/>
            <a:ext cx="63979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3362" y="2663401"/>
            <a:ext cx="9087248" cy="2880000"/>
          </a:xfrm>
          <a:prstGeom prst="rect">
            <a:avLst/>
          </a:prstGeom>
          <a:solidFill>
            <a:srgbClr val="3366ff"/>
          </a:solidFill>
          <a:ln>
            <a:solidFill>
              <a:schemeClr val="accent1"/>
            </a:solidFill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 sz="3500">
                <a:ln w="9525"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파이썬 </a:t>
            </a:r>
            <a:r>
              <a:rPr lang="en-US" altLang="ko-KR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gui</a:t>
            </a: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와 </a:t>
            </a:r>
            <a:r>
              <a:rPr lang="en-US" altLang="ko-KR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csv</a:t>
            </a: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파일을 </a:t>
            </a: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10000"/>
              </a:lnSpc>
              <a:defRPr/>
            </a:pP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이용하여 사용자의 수입과 지출을 입력</a:t>
            </a: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10000"/>
              </a:lnSpc>
              <a:defRPr/>
            </a:pP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지출의 카테고리를 설정하여 어떤 곳의 지출인지</a:t>
            </a: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10000"/>
              </a:lnSpc>
              <a:defRPr/>
            </a:pP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2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KR Black"/>
                <a:ea typeface="Noto Sans KR Black"/>
              </a:rPr>
              <a:t> 확인 가능</a:t>
            </a:r>
            <a:endParaRPr lang="ko-KR" altLang="en-US" sz="2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KR Black"/>
              <a:ea typeface="Noto Sans KR Black"/>
            </a:endParaRPr>
          </a:p>
        </p:txBody>
      </p:sp>
      <p:sp>
        <p:nvSpPr>
          <p:cNvPr id="6" name="TextBox 5"/>
          <p:cNvSpPr txBox="1"/>
          <p:nvPr/>
        </p:nvSpPr>
        <p:spPr>
          <a:xfrm rot="20700000">
            <a:off x="850633" y="1516243"/>
            <a:ext cx="5081687" cy="1598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ko-KR" altLang="en-US" sz="3500">
                <a:ln w="9525"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+mn-cs"/>
              </a:rPr>
              <a:t>프로젝트 내용</a:t>
            </a:r>
            <a:endParaRPr lang="ko-KR" altLang="en-US" sz="3500">
              <a:ln w="9525">
                <a:solidFill>
                  <a:srgbClr val="3366ff">
                    <a:alpha val="0"/>
                  </a:srgb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/>
                <a:ea typeface="창원단감아삭 Bold"/>
                <a:cs typeface="+mn-cs"/>
              </a:rPr>
              <a:t>프로젝트 구성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/>
              <a:ea typeface="창원단감아삭 Bold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938" y="1560325"/>
            <a:ext cx="4547703" cy="5874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3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프로젝트 설계도</a:t>
            </a:r>
            <a:endParaRPr lang="ko-KR" altLang="en-US" sz="3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Black"/>
              <a:ea typeface="Noto Sans KR Black"/>
            </a:endParaRPr>
          </a:p>
        </p:txBody>
      </p:sp>
      <p:pic>
        <p:nvPicPr>
          <p:cNvPr id="2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3080" y="2202957"/>
            <a:ext cx="8625840" cy="4465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3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+mn-cs"/>
              </a:rPr>
              <a:t>프로젝트 구조</a:t>
            </a:r>
            <a:endParaRPr lang="ko-KR" altLang="en-US" sz="3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+mn-cs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내용 개체 틀 2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8370" y="1917671"/>
            <a:ext cx="4925541" cy="3460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3649006"/>
            <a:ext cx="1219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96000" y="441325"/>
            <a:ext cx="0" cy="6416675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800" y="498410"/>
            <a:ext cx="4859283" cy="187669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173038" indent="-173038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2000" b="1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구성요소</a:t>
            </a:r>
            <a:r>
              <a:rPr lang="en-US" altLang="ko-KR" sz="2000" b="1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1 </a:t>
            </a:r>
            <a:endParaRPr lang="en-US" altLang="ko-KR" sz="1600" spc="-3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달력 날짜 출력</a:t>
            </a:r>
            <a:endParaRPr lang="ko-KR" altLang="en-US" sz="1600" spc="-3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날짜 </a:t>
            </a:r>
            <a:r>
              <a:rPr lang="ko-KR" altLang="en-US" sz="1600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선택</a:t>
            </a:r>
            <a:endParaRPr lang="ko-KR" altLang="en-US" sz="1600" spc="-3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3596" y="761944"/>
            <a:ext cx="3965331" cy="2667055"/>
          </a:xfrm>
          <a:prstGeom prst="rect">
            <a:avLst/>
          </a:prstGeom>
        </p:spPr>
      </p:pic>
      <p:sp>
        <p:nvSpPr>
          <p:cNvPr id="28" name="TextBox 22"/>
          <p:cNvSpPr txBox="1"/>
          <p:nvPr/>
        </p:nvSpPr>
        <p:spPr>
          <a:xfrm>
            <a:off x="6096000" y="456423"/>
            <a:ext cx="4859283" cy="1876693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구성요소</a:t>
            </a:r>
            <a:r>
              <a:rPr lang="en-US" altLang="ko-KR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2 </a:t>
            </a:r>
            <a:endParaRPr lang="en-US" altLang="ko-KR" sz="1600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수입 입력 란 – 항목 선택 → 금액 기입 → 기입 버튼 클릭 → 한글 입력 시 공란 저장, 숫자 입력 시 저장 완료.</a:t>
            </a:r>
            <a:endParaRPr lang="ko-KR" altLang="en-US" sz="1600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50139" y="1678429"/>
            <a:ext cx="2890776" cy="1750570"/>
          </a:xfrm>
          <a:prstGeom prst="rect">
            <a:avLst/>
          </a:prstGeom>
        </p:spPr>
      </p:pic>
      <p:sp>
        <p:nvSpPr>
          <p:cNvPr id="31" name="TextBox 22"/>
          <p:cNvSpPr txBox="1"/>
          <p:nvPr/>
        </p:nvSpPr>
        <p:spPr>
          <a:xfrm>
            <a:off x="0" y="3683259"/>
            <a:ext cx="4859283" cy="1876693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구성요소</a:t>
            </a:r>
            <a:r>
              <a:rPr lang="en-US" altLang="ko-KR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3 </a:t>
            </a:r>
            <a:endParaRPr lang="en-US" altLang="ko-KR" sz="2000" b="1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지출 입력 란 – 항목 선택 → 금액 기입 → 기입 버튼 클릭 → 한글 입력 시 공란 저장, 숫자 입력 시 저장 완료.</a:t>
            </a:r>
            <a:endParaRPr lang="ko-KR" altLang="en-US" sz="1600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6818" y="4906082"/>
            <a:ext cx="3348363" cy="1400123"/>
          </a:xfrm>
          <a:prstGeom prst="rect">
            <a:avLst/>
          </a:prstGeom>
        </p:spPr>
      </p:pic>
      <p:sp>
        <p:nvSpPr>
          <p:cNvPr id="34" name="TextBox 22"/>
          <p:cNvSpPr txBox="1"/>
          <p:nvPr/>
        </p:nvSpPr>
        <p:spPr>
          <a:xfrm>
            <a:off x="6096000" y="3689869"/>
            <a:ext cx="4859283" cy="1876693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구성요소</a:t>
            </a:r>
            <a:r>
              <a:rPr lang="en-US" altLang="ko-KR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4</a:t>
            </a:r>
            <a:r>
              <a:rPr lang="en-US" altLang="ko-KR" sz="1600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 </a:t>
            </a:r>
            <a:endParaRPr lang="en-US" altLang="ko-KR" sz="1600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세부 설명 란 – 지출 및 수입에 대한 비고를 Text로 입력 받고, 리스트에 저장.</a:t>
            </a:r>
            <a:endParaRPr lang="ko-KR" altLang="en-US" sz="1600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54541" y="5042213"/>
            <a:ext cx="3838305" cy="1341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96000" y="441325"/>
            <a:ext cx="0" cy="6416675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800" y="498410"/>
            <a:ext cx="4859283" cy="187669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173038" indent="-173038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2000" b="1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구성요소</a:t>
            </a:r>
            <a:r>
              <a:rPr lang="en-US" altLang="ko-KR" sz="2000" b="1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5</a:t>
            </a:r>
            <a:endParaRPr lang="en-US" altLang="ko-KR" sz="2000" b="1" spc="-3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소비 / 지출 합계 – 총 소비/지출을 출력.</a:t>
            </a:r>
            <a:endParaRPr lang="ko-KR" altLang="en-US" sz="1600" spc="-3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6096000" y="456423"/>
            <a:ext cx="4859283" cy="1876693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구성요소</a:t>
            </a:r>
            <a:r>
              <a:rPr lang="en-US" altLang="ko-KR" sz="2000" b="1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6</a:t>
            </a:r>
            <a:endParaRPr lang="en-US" altLang="ko-KR" sz="2000" b="1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  <a:p>
            <a:pPr marL="173038" indent="-173038" defTabSz="9144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/>
              <a:buChar char="ü"/>
              <a:defRPr/>
            </a:pPr>
            <a:r>
              <a:rPr lang="ko-KR" altLang="en-US" sz="1600" spc="-30">
                <a:ln w="9525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돋움체 Bold"/>
                <a:ea typeface="KoPubWorld돋움체 Bold"/>
                <a:cs typeface="KoPubWorld돋움체 Bold"/>
              </a:rPr>
              <a:t>수입/지출 리스트 – 항목별 순번을 출력, 지출/수입일 출력, 수입인지 지출인지 출력, 금액 출력, 삭제 버튼 클릭 → 해당 리스트 삭제 완료</a:t>
            </a:r>
            <a:endParaRPr lang="ko-KR" altLang="en-US" sz="1600" spc="-30">
              <a:ln w="9525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11" y="2148057"/>
            <a:ext cx="4675088" cy="3397753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25042" y="2204396"/>
            <a:ext cx="4966957" cy="3411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30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동작절차</a:t>
            </a:r>
            <a:endParaRPr lang="ko-KR" altLang="en-US" sz="30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Black"/>
              <a:ea typeface="Noto Sans KR Black"/>
            </a:endParaRPr>
          </a:p>
        </p:txBody>
      </p:sp>
      <p:pic>
        <p:nvPicPr>
          <p:cNvPr id="2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7996" y="1991089"/>
            <a:ext cx="9768840" cy="417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rot="18900000">
            <a:off x="2970901" y="1147039"/>
            <a:ext cx="5047484" cy="6414125"/>
          </a:xfrm>
          <a:prstGeom prst="rect">
            <a:avLst/>
          </a:prstGeom>
          <a:solidFill>
            <a:srgbClr val="204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8900000">
            <a:off x="7699129" y="3909706"/>
            <a:ext cx="5026803" cy="4474620"/>
          </a:xfrm>
          <a:prstGeom prst="rect">
            <a:avLst/>
          </a:prstGeom>
          <a:solidFill>
            <a:srgbClr val="1c4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096000" y="2025570"/>
            <a:ext cx="5023412" cy="5023412"/>
          </a:xfrm>
          <a:prstGeom prst="ellipse">
            <a:avLst/>
          </a:prstGeom>
          <a:gradFill flip="none" rotWithShape="1">
            <a:gsLst>
              <a:gs pos="65000">
                <a:schemeClr val="accent1">
                  <a:lumMod val="5000"/>
                  <a:lumOff val="95000"/>
                </a:schemeClr>
              </a:gs>
              <a:gs pos="100000">
                <a:srgbClr val="3366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42856" y="2784382"/>
            <a:ext cx="2600155" cy="101502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KoPubWorld돋움체 Light"/>
              </a:rPr>
              <a:t>Pyqt5</a:t>
            </a:r>
            <a:endParaRPr lang="en-US" altLang="ko-KR" sz="10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19410" y="-451287"/>
            <a:ext cx="5023412" cy="5023412"/>
          </a:xfrm>
          <a:prstGeom prst="ellipse">
            <a:avLst/>
          </a:prstGeom>
          <a:gradFill flip="none" rotWithShape="1">
            <a:gsLst>
              <a:gs pos="65000">
                <a:schemeClr val="accent1">
                  <a:lumMod val="5000"/>
                  <a:lumOff val="95000"/>
                </a:schemeClr>
              </a:gs>
              <a:gs pos="100000">
                <a:srgbClr val="3366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950" y="569948"/>
            <a:ext cx="2600155" cy="101502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/>
                <a:ea typeface="창원단감아삭 Bold"/>
                <a:cs typeface="KoPubWorld돋움체 Light"/>
              </a:rPr>
              <a:t>Tkinter</a:t>
            </a:r>
            <a:endParaRPr lang="en-US" altLang="ko-KR" sz="10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7611" y="442951"/>
            <a:ext cx="4474964" cy="787323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ko-KR" altLang="en-US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/>
                <a:ea typeface="창원단감아삭 Bold"/>
              </a:rPr>
              <a:t>왜 </a:t>
            </a:r>
            <a:r>
              <a:rPr lang="en-US" altLang="ko-KR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/>
                <a:ea typeface="창원단감아삭 Bold"/>
              </a:rPr>
              <a:t>Pyqt</a:t>
            </a:r>
            <a:r>
              <a:rPr lang="ko-KR" altLang="en-US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/>
                <a:ea typeface="창원단감아삭 Bold"/>
              </a:rPr>
              <a:t>인가</a:t>
            </a:r>
            <a:r>
              <a:rPr lang="en-US" altLang="ko-KR" sz="4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/>
                <a:ea typeface="창원단감아삭 Bold"/>
              </a:rPr>
              <a:t>?</a:t>
            </a:r>
            <a:endParaRPr lang="en-US" altLang="ko-KR" sz="4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/>
              <a:ea typeface="창원단감아삭 Bold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5385871" y="4204591"/>
            <a:ext cx="6458399" cy="2028673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3366ff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66ff"/>
                </a:solidFill>
                <a:effectLst/>
                <a:latin typeface="창원단감아삭 Bold"/>
                <a:ea typeface="창원단감아삭 Bold"/>
                <a:cs typeface="KoPubWorld돋움체 Light"/>
              </a:rPr>
              <a:t>객체 지향 프로그래밍을 사용하며,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366ff"/>
              </a:solidFill>
              <a:effectLst/>
              <a:latin typeface="창원단감아삭 Bold"/>
              <a:ea typeface="창원단감아삭 Bold"/>
              <a:cs typeface="KoPubWorld돋움체 Light"/>
            </a:endParaRPr>
          </a:p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3366ff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66ff"/>
                </a:solidFill>
                <a:effectLst/>
                <a:latin typeface="창원단감아삭 Bold"/>
                <a:ea typeface="창원단감아삭 Bold"/>
                <a:cs typeface="KoPubWorld돋움체 Light"/>
              </a:rPr>
              <a:t>이벤트 기반 프로그래밍 모델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366ff"/>
              </a:solidFill>
              <a:effectLst/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0" y="1927144"/>
            <a:ext cx="6458399" cy="2028673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3366ff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66ff"/>
                </a:solidFill>
                <a:effectLst/>
                <a:latin typeface="창원단감아삭 Bold"/>
                <a:ea typeface="창원단감아삭 Bold"/>
                <a:cs typeface="KoPubWorld돋움체 Light"/>
              </a:rPr>
              <a:t>함수형 프로그래밍 스타일을 따르며,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366ff"/>
              </a:solidFill>
              <a:effectLst/>
              <a:latin typeface="창원단감아삭 Bold"/>
              <a:ea typeface="창원단감아삭 Bold"/>
              <a:cs typeface="KoPubWorld돋움체 Light"/>
            </a:endParaRPr>
          </a:p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3366ff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66ff"/>
                </a:solidFill>
                <a:effectLst/>
                <a:latin typeface="창원단감아삭 Bold"/>
                <a:ea typeface="창원단감아삭 Bold"/>
                <a:cs typeface="KoPubWorld돋움체 Light"/>
              </a:rPr>
              <a:t>이벤트 루프를 사용하여 GUI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66ff"/>
                </a:solidFill>
                <a:effectLst/>
                <a:latin typeface="창원단감아삭 Bold"/>
                <a:ea typeface="창원단감아삭 Bold"/>
                <a:cs typeface="KoPubWorld돋움체 Light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366ff"/>
              </a:solidFill>
              <a:effectLst/>
              <a:latin typeface="창원단감아삭 Bold"/>
              <a:ea typeface="창원단감아삭 Bold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</ep:Words>
  <ep:PresentationFormat>와이드스크린</ep:PresentationFormat>
  <ep:Paragraphs>54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2021-09-01T08:44:20.000</dcterms:created>
  <dc:creator>라 용</dc:creator>
  <cp:lastModifiedBy>82103</cp:lastModifiedBy>
  <dcterms:modified xsi:type="dcterms:W3CDTF">2023-06-08T12:10:32.109</dcterms:modified>
  <cp:revision>51</cp:revision>
  <dc:title>PowerPoint 프레젠테이션</dc:title>
  <cp:version/>
</cp:coreProperties>
</file>