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35C0F-ACA3-3AF6-9780-87EB2897B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AA1444-6898-F257-FBDC-54ED14AB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A1F16-16C1-074D-5D3E-A0F64BA0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464B9-B1BD-BCF1-BADA-6FBC9915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545B7-BF0E-1DAC-B66E-EA70E616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4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8C8FD-4928-DA52-DCDD-23687577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E21F49-5515-9394-B8A2-922E0F030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99027-0E10-7E49-7DE0-6512A5C4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5E498-CF18-3963-2886-0DDFCEE7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0D052-056E-11B2-30BF-5EAFFCC7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3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7A9B63-4F9F-B813-44F1-74558BDCA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C9F8E-9DB8-B0B4-6AF8-1497BF08E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2A266-1D80-CF8F-2AE3-AF170EEA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800B0-52CD-22DE-91B3-4A47002F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14134-28BC-8CFD-41BC-EA45549A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F87A-3419-2B59-8F09-FBB0C1B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43C30-D6E7-5B90-60F4-6E8FC075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C68E2-1942-F704-D428-BC7F4552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3A885-221A-96F9-BFE0-2D583F44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C80CE-2CC9-A142-A494-3C980857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25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B8A89-5625-C36F-DCBE-DAF67600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A4657-4118-8B6C-D5F7-A85C6BE11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64EB9-0B4A-97A1-DE6E-3C61F393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F2219-CC9F-7182-EF25-8AFDCD97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3EC4-F761-59C7-AD78-25D54518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3530C-ADA3-7D73-6E25-4DB2F7C9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840FC-9811-53C0-4665-09CFD31D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BDE792-8E66-9FB8-04C8-03AA5D53A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DC1ED-AB85-1487-A2FC-ADD79E66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0479E-5450-5C6E-862C-DB4E0CE1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4AA41-D178-95A4-F890-685AE59A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8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DBB5D-8508-5651-ECDB-0021ED97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D46BC-88D4-A406-208F-41C396031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1F1B2-9D3E-6A5E-AA6D-B463FCBF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7D598A-2F9D-0FFA-F0A1-DC2E89947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C59C44-AB7B-C265-7B9C-A01FA831F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1C7BC4-A2E1-ED47-8324-A244F77C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B6AF54-A663-D31D-9012-90B14749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44CA08-ACD8-DC11-B48E-6102114D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3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B475D-8129-B162-5AA4-97C2FC66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EF738F-7E46-CBB6-FC19-B5CC794A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2EF1A5-3E21-8FDE-5A8E-9ED094B9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422DA-4A87-9454-3D6C-FAAD7EC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EFD9B0-6B8D-AD6F-D6C7-CDFDD729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CE0B0F-4EED-3657-D0A3-D976AD66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4E106-8FDD-69E5-D4FB-7386A056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9F33-97EF-1435-E546-C10E1236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E2BED-C141-21D9-EB55-05C165F7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697A9B-B640-50DE-6F87-07811BE8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1A67E-B61A-D512-0706-567B3739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90F9F-E213-D61B-C524-B613E9E0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90018-2741-190C-1442-E0CCB05A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1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E1C0-2FE6-A74C-1229-0A61504E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55B3D9-7D51-5233-7D8F-54A04BA36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28F0A-52E1-8613-D7BB-3D119CDF1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B1076-B96C-6EB5-D821-19F861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AC0B8-DF59-F279-020C-BF3F7B9B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DC99C-DCAC-EEB7-1770-A492E475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01FEB5-98CD-FE68-0002-D112DE0B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F86F5-A805-FF71-CC81-F099A25C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A7D28-3257-4A72-611C-924B71EB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0766-C486-4FED-ABF2-94AB773041C2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F9004-E7FB-F070-1AC2-3EBA4648D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B7F5-C5F6-0CD2-7FA8-7B1B92265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9297-5C6F-4984-BD09-C44877691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4AEA64-4AC8-0DD6-9D27-B7B2B9582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4859"/>
              </p:ext>
            </p:extLst>
          </p:nvPr>
        </p:nvGraphicFramePr>
        <p:xfrm>
          <a:off x="203717" y="209940"/>
          <a:ext cx="11784565" cy="643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913">
                  <a:extLst>
                    <a:ext uri="{9D8B030D-6E8A-4147-A177-3AD203B41FA5}">
                      <a16:colId xmlns:a16="http://schemas.microsoft.com/office/drawing/2014/main" val="2516808840"/>
                    </a:ext>
                  </a:extLst>
                </a:gridCol>
                <a:gridCol w="2356913">
                  <a:extLst>
                    <a:ext uri="{9D8B030D-6E8A-4147-A177-3AD203B41FA5}">
                      <a16:colId xmlns:a16="http://schemas.microsoft.com/office/drawing/2014/main" val="3227427865"/>
                    </a:ext>
                  </a:extLst>
                </a:gridCol>
                <a:gridCol w="2356913">
                  <a:extLst>
                    <a:ext uri="{9D8B030D-6E8A-4147-A177-3AD203B41FA5}">
                      <a16:colId xmlns:a16="http://schemas.microsoft.com/office/drawing/2014/main" val="3198048447"/>
                    </a:ext>
                  </a:extLst>
                </a:gridCol>
                <a:gridCol w="2356913">
                  <a:extLst>
                    <a:ext uri="{9D8B030D-6E8A-4147-A177-3AD203B41FA5}">
                      <a16:colId xmlns:a16="http://schemas.microsoft.com/office/drawing/2014/main" val="3313489832"/>
                    </a:ext>
                  </a:extLst>
                </a:gridCol>
                <a:gridCol w="2356913">
                  <a:extLst>
                    <a:ext uri="{9D8B030D-6E8A-4147-A177-3AD203B41FA5}">
                      <a16:colId xmlns:a16="http://schemas.microsoft.com/office/drawing/2014/main" val="118977846"/>
                    </a:ext>
                  </a:extLst>
                </a:gridCol>
              </a:tblGrid>
              <a:tr h="80476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695448"/>
                  </a:ext>
                </a:extLst>
              </a:tr>
              <a:tr h="80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 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FTP, SSH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64597"/>
                  </a:ext>
                </a:extLst>
              </a:tr>
              <a:tr h="80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870667"/>
                  </a:ext>
                </a:extLst>
              </a:tr>
              <a:tr h="80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51552"/>
                  </a:ext>
                </a:extLst>
              </a:tr>
              <a:tr h="80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 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97423"/>
                  </a:ext>
                </a:extLst>
              </a:tr>
              <a:tr h="80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 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975465"/>
                  </a:ext>
                </a:extLst>
              </a:tr>
              <a:tr h="80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 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708931"/>
                  </a:ext>
                </a:extLst>
              </a:tr>
              <a:tr h="804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1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8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ss080026</dc:creator>
  <cp:lastModifiedBy>ss080026</cp:lastModifiedBy>
  <cp:revision>1</cp:revision>
  <dcterms:created xsi:type="dcterms:W3CDTF">2023-07-16T05:18:11Z</dcterms:created>
  <dcterms:modified xsi:type="dcterms:W3CDTF">2023-07-16T06:01:24Z</dcterms:modified>
</cp:coreProperties>
</file>