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3A83C-88B8-F84F-630A-820D0ABA8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7BB381-C020-75FE-2F13-64F9B955F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F30C7-78C2-0A65-3EEB-C80191D0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BC68-716D-4E55-9BA6-0C589180102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0A86A-99CF-5491-9157-F6471DE4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F0B52-0878-C657-1F94-B7F775A3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F683-F119-4234-9FB9-496672D44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09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54325-9640-AF96-5FE7-72CFB75A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986761-501B-DFC8-6EF7-7D71BE8CE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A7296-0DD7-F31B-3DDD-2C5B9272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BC68-716D-4E55-9BA6-0C589180102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08CB40-61C0-7A83-C6FD-A7BF1A3B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82F78-B735-676F-0BFC-3AF09B10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F683-F119-4234-9FB9-496672D44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30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0FE1E6-557E-9746-410E-902DE0644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515E8F-4E85-A2BF-5F39-FDEE6DED2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A330E-F19E-6C80-7F65-0E618EE76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BC68-716D-4E55-9BA6-0C589180102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74F86-B3FD-78B7-8B1E-3D2F9F73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B4B70-5DDB-EE84-2501-2C970E6A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F683-F119-4234-9FB9-496672D44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6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533DC-CF22-28E5-C686-88047F2E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6DC7D-1746-871F-2B06-DFD830438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FE7C9-CA06-7CBA-7CE5-CA90EC5C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BC68-716D-4E55-9BA6-0C589180102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91177C-9AB1-58C0-492D-9037D30E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F18BD-8597-1B33-EC99-E947DB6C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F683-F119-4234-9FB9-496672D44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84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C9244-8AEC-ADD7-FBC5-C7B0933A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21FB3F-2880-6B09-3C37-31A0DB013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36EEC-0211-4ED6-0872-2E680E2C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BC68-716D-4E55-9BA6-0C589180102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328B4-8CE1-EC24-15C7-C91B120B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CDFFE-3291-C7A6-C0C5-14C939BB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F683-F119-4234-9FB9-496672D44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89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64938-28D4-C605-8D4E-8C6187E2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48E33-BE9C-DEA1-4961-4EB7B6396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F3AADE-E1BE-779E-4112-EDCB6714C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9EB4F2-2B9D-CCE2-01AE-551A962D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BC68-716D-4E55-9BA6-0C589180102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DFD73E-B1AF-E175-36EA-2317AFA5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AB4A8C-F830-63B4-03E6-54F5C0C1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F683-F119-4234-9FB9-496672D44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29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BD7FF-ED1D-D762-B34F-BE7C2D27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2BD4CC-855E-71CA-EF10-4412D346F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8A09FD-E6EC-F722-9336-4FDF8D37D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E7B5DF-58BE-0E42-5BD7-CCCF65FB9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67C3F9-B06D-FF40-76F3-0098285D4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919D87-FECF-B4A1-CF14-451DA7C8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BC68-716D-4E55-9BA6-0C589180102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7238FF-9FED-C106-D6AB-27C7DEC1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7EAADC-E539-F276-E551-4895F26B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F683-F119-4234-9FB9-496672D44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5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D9667-17EF-41EC-ABDE-2AF1E9BB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33780F-9E47-367C-FBD8-A536EF3E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BC68-716D-4E55-9BA6-0C589180102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59C94C-0704-C5D8-FFBB-DD3FC221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7A8922-B6FC-95E0-1ADA-83DE97AB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F683-F119-4234-9FB9-496672D44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53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177D76-B7EF-76EE-5732-4AACFA2B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BC68-716D-4E55-9BA6-0C589180102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08E205-3991-6602-1A87-112363C9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805FCE-0A47-EE18-4F52-05327AE9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F683-F119-4234-9FB9-496672D44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1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C1FD3-21C4-3404-8BAB-96165163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F54EE-BD8F-5830-0681-C2FB55B4D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DB86FF-F9EF-CBE0-A1D3-F4A1985E7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3F3970-8B23-F50E-1AF6-50450B7C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BC68-716D-4E55-9BA6-0C589180102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151B90-ABF5-7E3E-85D8-CA953F1B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C4D6C8-2076-D8EF-566F-022BE190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F683-F119-4234-9FB9-496672D44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69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2F9C7-19A6-E4B2-FF89-31A7DAEC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25BEE2-ACF4-E726-FF82-16EA0CCAA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7AA301-D0EE-CD5F-7EEA-FC3485F48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8A669A-5934-B01B-B120-D4F3F1A2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BC68-716D-4E55-9BA6-0C589180102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7DEFF5-9AEC-E1B3-6ECD-3062E646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E5E2D0-03B3-6921-0044-FE79C720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F683-F119-4234-9FB9-496672D44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04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3AD529-33AE-3323-171A-CA0AB355B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4BCD9-8A95-4F82-2EFA-FE957BBC1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D6C35-30DE-AA67-902E-2B105E4C5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8BC68-716D-4E55-9BA6-0C589180102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A778D-56D5-F736-E898-8A93E0E70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A9FB11-4E82-C58B-8DD7-BCC8A2EAE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5F683-F119-4234-9FB9-496672D44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50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8C0BDD-CF5B-F65D-4B27-5B5B7C03A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2198433"/>
            <a:ext cx="4141760" cy="3375534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F2046EC-4925-1DE5-C16F-68C211FC9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dirty="0"/>
              <a:t>마피아 </a:t>
            </a:r>
            <a:r>
              <a:rPr lang="en-US" altLang="ko-KR" sz="4000" b="1" dirty="0"/>
              <a:t>vs </a:t>
            </a:r>
            <a:r>
              <a:rPr lang="ko-KR" altLang="en-US" sz="4000" b="1" dirty="0"/>
              <a:t>바둑이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C043DC-D7AD-AC4E-816B-FFFA93E4B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235" y="4721631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2000" dirty="0">
                <a:latin typeface="Arial Rounded MT Bold" panose="020F0704030504030204" pitchFamily="34" charset="0"/>
              </a:rPr>
              <a:t>Team Member :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이인희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서호정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오샘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23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3399F-536D-45F9-67F9-57B9C0DD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</a:rPr>
              <a:t>Introduce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8FC59-B17D-E8A4-EFB6-53D7B30BB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기존의 주제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en-US" altLang="ko-KR" sz="2400" dirty="0"/>
              <a:t>CPPCORE, </a:t>
            </a:r>
            <a:r>
              <a:rPr lang="ko-KR" altLang="en-US" sz="2400" dirty="0"/>
              <a:t>소켓 프로그래밍을 활용하여 다 같이 할 수 있는 마피아 게임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변경 이유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프로토콜 설정 문제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멀티 쓰레드 문제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/>
              <a:t>CPPCORE </a:t>
            </a:r>
            <a:r>
              <a:rPr lang="ko-KR" altLang="en-US" dirty="0"/>
              <a:t>이해도 부족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911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3399F-536D-45F9-67F9-57B9C0DD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</a:rPr>
              <a:t>Introduce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8FC59-B17D-E8A4-EFB6-53D7B30BB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442"/>
            <a:ext cx="34567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프로토콜 설정 문제</a:t>
            </a:r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DD1BCC-DED1-5B66-5984-245FA07AA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798" y="2757879"/>
            <a:ext cx="4416025" cy="331123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837D440-A8A0-0FC4-9AF1-E1C70E292D31}"/>
              </a:ext>
            </a:extLst>
          </p:cNvPr>
          <p:cNvSpPr txBox="1">
            <a:spLocks/>
          </p:cNvSpPr>
          <p:nvPr/>
        </p:nvSpPr>
        <p:spPr>
          <a:xfrm>
            <a:off x="4436626" y="1856598"/>
            <a:ext cx="34567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멀티 쓰레드 문제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57283B6-F530-4029-D752-C6E62EDEB86C}"/>
              </a:ext>
            </a:extLst>
          </p:cNvPr>
          <p:cNvSpPr txBox="1">
            <a:spLocks/>
          </p:cNvSpPr>
          <p:nvPr/>
        </p:nvSpPr>
        <p:spPr>
          <a:xfrm>
            <a:off x="7652739" y="1850442"/>
            <a:ext cx="3598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- CPPCORE </a:t>
            </a:r>
            <a:r>
              <a:rPr lang="ko-KR" altLang="en-US" sz="2400" dirty="0"/>
              <a:t>이해도 부족</a:t>
            </a:r>
            <a:endParaRPr lang="en-US" altLang="ko-KR" sz="2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3F975EA-7B22-085A-BEAC-31B6F8E9B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737" y="2721677"/>
            <a:ext cx="3272851" cy="334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04ECD-A0F6-3EA0-02AA-8EC9D0FB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</a:rPr>
              <a:t>How?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EB241-04C5-2DAD-2ABE-59D7ED8B7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변경된 주제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: CPPCORE, </a:t>
            </a:r>
            <a:r>
              <a:rPr lang="ko-KR" altLang="en-US" dirty="0"/>
              <a:t>소켓 프로그래밍을 활용한 오목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구현 기능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서버와 클라이언트 간의 통신</a:t>
            </a:r>
            <a:r>
              <a:rPr lang="en-US" altLang="ko-KR" dirty="0"/>
              <a:t>, </a:t>
            </a:r>
            <a:r>
              <a:rPr lang="ko-KR" altLang="en-US" dirty="0"/>
              <a:t>프로토콜 설계</a:t>
            </a:r>
          </a:p>
        </p:txBody>
      </p:sp>
    </p:spTree>
    <p:extLst>
      <p:ext uri="{BB962C8B-B14F-4D97-AF65-F5344CB8AC3E}">
        <p14:creationId xmlns:p14="http://schemas.microsoft.com/office/powerpoint/2010/main" val="58365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04ECD-A0F6-3EA0-02AA-8EC9D0FB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</a:rPr>
              <a:t>Result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AF1FF1B8-E135-DDA9-1231-4EFCCF87695B}"/>
              </a:ext>
            </a:extLst>
          </p:cNvPr>
          <p:cNvSpPr txBox="1">
            <a:spLocks/>
          </p:cNvSpPr>
          <p:nvPr/>
        </p:nvSpPr>
        <p:spPr>
          <a:xfrm>
            <a:off x="838198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Client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3ADDAD-B639-6893-0509-1EEE8F077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021"/>
          <a:stretch/>
        </p:blipFill>
        <p:spPr>
          <a:xfrm>
            <a:off x="838200" y="2178471"/>
            <a:ext cx="9766041" cy="13484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299DEA-5C04-2933-E576-AC1E31474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526968"/>
            <a:ext cx="7904585" cy="2971313"/>
          </a:xfrm>
          <a:prstGeom prst="rect">
            <a:avLst/>
          </a:prstGeom>
        </p:spPr>
      </p:pic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DB4D6189-2A9A-B7B2-42C9-709A1F419541}"/>
              </a:ext>
            </a:extLst>
          </p:cNvPr>
          <p:cNvSpPr txBox="1">
            <a:spLocks/>
          </p:cNvSpPr>
          <p:nvPr/>
        </p:nvSpPr>
        <p:spPr>
          <a:xfrm>
            <a:off x="6310605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Server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06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CE4A6-198F-6920-62CE-777711EA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b="1" dirty="0">
                <a:latin typeface="Arial Rounded MT Bold" panose="020F0704030504030204" pitchFamily="34" charset="0"/>
              </a:rPr>
              <a:t>Thank you</a:t>
            </a:r>
            <a:endParaRPr lang="ko-KR" altLang="en-US" sz="6600" b="1" dirty="0">
              <a:latin typeface="Arial Rounded MT Bold" panose="020F07040305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34CCC5-1522-41A9-0F14-D1279E38B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1" t="66634" r="32981" b="20707"/>
          <a:stretch/>
        </p:blipFill>
        <p:spPr bwMode="auto">
          <a:xfrm>
            <a:off x="8648700" y="5593952"/>
            <a:ext cx="2933700" cy="77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BFC7BD1-17F5-6A63-0872-3E5B2F45A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1" t="66634" r="32981" b="20707"/>
          <a:stretch/>
        </p:blipFill>
        <p:spPr bwMode="auto">
          <a:xfrm>
            <a:off x="485775" y="492521"/>
            <a:ext cx="2933700" cy="77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02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77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휴먼모음T</vt:lpstr>
      <vt:lpstr>Arial</vt:lpstr>
      <vt:lpstr>Arial Rounded MT Bold</vt:lpstr>
      <vt:lpstr>Office 테마</vt:lpstr>
      <vt:lpstr>마피아 vs 바둑이</vt:lpstr>
      <vt:lpstr>Introduce</vt:lpstr>
      <vt:lpstr>Introduce</vt:lpstr>
      <vt:lpstr>How?</vt:lpstr>
      <vt:lpstr>Result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마피아 vs 바둑이</dc:title>
  <dc:creator>ss080026</dc:creator>
  <cp:lastModifiedBy>ss080026</cp:lastModifiedBy>
  <cp:revision>2</cp:revision>
  <dcterms:created xsi:type="dcterms:W3CDTF">2023-08-17T22:08:51Z</dcterms:created>
  <dcterms:modified xsi:type="dcterms:W3CDTF">2023-08-17T22:57:02Z</dcterms:modified>
</cp:coreProperties>
</file>