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1" r:id="rId3"/>
    <p:sldId id="272" r:id="rId4"/>
    <p:sldId id="280" r:id="rId5"/>
    <p:sldId id="281" r:id="rId6"/>
    <p:sldId id="283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pit@jumpit.co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36169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오성훈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1995. 04. 19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jumpit@jumpit.co.kr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010-0000-0000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서울시 구로구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웹 개발자 오성훈 </a:t>
            </a:r>
            <a:r>
              <a:rPr lang="ko-KR" altLang="en-US" b="1" dirty="0" err="1"/>
              <a:t>작업물</a:t>
            </a:r>
            <a:r>
              <a:rPr lang="ko-KR" altLang="en-US" b="1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25206"/>
              </p:ext>
            </p:extLst>
          </p:nvPr>
        </p:nvGraphicFramePr>
        <p:xfrm>
          <a:off x="1742536" y="2286000"/>
          <a:ext cx="8991598" cy="3605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882264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019134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소개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주요 업무 소개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 기능 소개 및 작업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소개 및 개선방향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원류가 되는 사이트는 </a:t>
            </a:r>
            <a:r>
              <a:rPr lang="ko-KR" altLang="en-US" dirty="0" err="1"/>
              <a:t>개드립넷에서</a:t>
            </a:r>
            <a:r>
              <a:rPr lang="ko-KR" altLang="en-US" dirty="0"/>
              <a:t> 참조하였으며</a:t>
            </a:r>
            <a:endParaRPr lang="en-US" altLang="ko-KR" dirty="0"/>
          </a:p>
          <a:p>
            <a:r>
              <a:rPr lang="ko-KR" altLang="en-US" dirty="0"/>
              <a:t>해당 사이트의 디자인을 기반으로 하여 새로운 커뮤니티 사이트를</a:t>
            </a:r>
            <a:endParaRPr lang="en-US" altLang="ko-KR" dirty="0"/>
          </a:p>
          <a:p>
            <a:r>
              <a:rPr lang="ko-KR" altLang="en-US" dirty="0"/>
              <a:t>만드는 것을 목표로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05819"/>
              </p:ext>
            </p:extLst>
          </p:nvPr>
        </p:nvGraphicFramePr>
        <p:xfrm>
          <a:off x="6173541" y="1256044"/>
          <a:ext cx="5486498" cy="5027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2022. 05. 02 ~ 2022. 06.02 (21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일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BE 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 FE 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팀 프로젝트를 진행 함으로서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IT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개발 환경에서 팀 프로젝트를 진행시의 경험을 가지기 위해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커뮤니티 사이트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커뮤니티 홈페이지 제작과 그에 대응하는 목차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개시물들을 볼 수 있는 페이지 제작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팀원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작업물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통합 작업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디버깅과 마무리 테스트 작업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Vscode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oracleBD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spring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https://github.com/kittycaravan/lecture202112/tree/main/PJ_%ED%8C%801/%EC%BD%94%EB%93%9C%ED%95%A9%EC%B9%98%EA%B8%B0%20%ED%85%8C%EC%8A%A4%ED%8A%B8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A3B240-5833-47EF-A2E7-DA9703E4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1" y="891540"/>
            <a:ext cx="5602307" cy="53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694595" y="771940"/>
            <a:ext cx="9615204" cy="341632"/>
          </a:xfrm>
        </p:spPr>
        <p:txBody>
          <a:bodyPr/>
          <a:lstStyle/>
          <a:p>
            <a:r>
              <a:rPr lang="ko-KR" altLang="en-US" dirty="0"/>
              <a:t>페이지 기능 소개 작업 내용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15913" y="1778466"/>
            <a:ext cx="4004878" cy="460645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기능 소개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유연성 있는 홈페이지를 만들기 위해 반응형 웹페이지를 지향하여 제작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/>
              <a:t>PC</a:t>
            </a:r>
            <a:r>
              <a:rPr lang="ko-KR" altLang="en-US" dirty="0"/>
              <a:t>로 볼 경우 웹의 크기에 따라 본문 레이아웃의 크기가 변동 될 수 있게끔 조정</a:t>
            </a:r>
            <a:endParaRPr lang="en-US" altLang="ko-KR" dirty="0"/>
          </a:p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/>
              <a:t>CSS</a:t>
            </a:r>
            <a:r>
              <a:rPr lang="ko-KR" altLang="en-US" dirty="0"/>
              <a:t>의 크기에 유연성을 주기 위해</a:t>
            </a:r>
            <a:r>
              <a:rPr lang="en-US" altLang="ko-KR" dirty="0"/>
              <a:t> </a:t>
            </a:r>
            <a:r>
              <a:rPr lang="ko-KR" altLang="en-US" dirty="0"/>
              <a:t>일부 값을 </a:t>
            </a:r>
            <a:r>
              <a:rPr lang="en-US" altLang="ko-KR" dirty="0"/>
              <a:t>auto</a:t>
            </a:r>
            <a:r>
              <a:rPr lang="ko-KR" altLang="en-US" dirty="0"/>
              <a:t>로 잡았습니다</a:t>
            </a:r>
            <a:r>
              <a:rPr lang="en-US" altLang="ko-KR" dirty="0"/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요소가 잘 혼합</a:t>
            </a:r>
            <a:r>
              <a:rPr lang="en-US" altLang="ko-KR" dirty="0"/>
              <a:t>, </a:t>
            </a:r>
            <a:r>
              <a:rPr lang="ko-KR" altLang="en-US" dirty="0"/>
              <a:t>정렬 되도록 </a:t>
            </a:r>
            <a:r>
              <a:rPr lang="en-US" altLang="ko-KR" dirty="0"/>
              <a:t>flex </a:t>
            </a:r>
            <a:r>
              <a:rPr lang="ko-KR" altLang="en-US" dirty="0"/>
              <a:t>를 이용해 제작 되었습니다</a:t>
            </a:r>
            <a:r>
              <a:rPr lang="en-US" altLang="ko-KR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EFE6BF-B2D9-49E5-B469-35685EFB0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552247"/>
            <a:ext cx="2458888" cy="48289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429E24-7EA4-498D-928B-04774F847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59" y="1552247"/>
            <a:ext cx="2224755" cy="48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en-US" altLang="ko-KR" dirty="0" err="1"/>
              <a:t>.net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캣드립</a:t>
            </a:r>
            <a:r>
              <a:rPr lang="ko-KR" altLang="en-US" dirty="0"/>
              <a:t> 기능 소개 및 개선 방향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15912" y="1778466"/>
            <a:ext cx="4278947" cy="4606459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b="1" dirty="0"/>
              <a:t>기능 소개</a:t>
            </a:r>
            <a:endParaRPr lang="en-US" altLang="ko-KR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모바일로 볼 경우 부담이 없도록 비율을 맞춰서 제작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대용량 고품질 기재 할 수 있게끔 제작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개선안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추후 </a:t>
            </a:r>
            <a:r>
              <a:rPr lang="en-US" altLang="ko-KR" dirty="0"/>
              <a:t>DB</a:t>
            </a:r>
            <a:r>
              <a:rPr lang="ko-KR" altLang="en-US" dirty="0"/>
              <a:t>와 연동 하여 댓글과 추천</a:t>
            </a:r>
            <a:r>
              <a:rPr lang="en-US" altLang="ko-KR" dirty="0"/>
              <a:t>, </a:t>
            </a:r>
            <a:r>
              <a:rPr lang="ko-KR" altLang="en-US" dirty="0"/>
              <a:t>글쓰기를 작성 가능하게 만들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버튼만 구현 되어있는 </a:t>
            </a:r>
            <a:r>
              <a:rPr lang="ko-KR" altLang="en-US" dirty="0" err="1"/>
              <a:t>다크모드를</a:t>
            </a:r>
            <a:r>
              <a:rPr lang="ko-KR" altLang="en-US" dirty="0"/>
              <a:t> </a:t>
            </a:r>
            <a:r>
              <a:rPr lang="en-US" altLang="ko-KR" dirty="0"/>
              <a:t>@media </a:t>
            </a:r>
            <a:r>
              <a:rPr lang="ko-KR" altLang="en-US" dirty="0"/>
              <a:t>쿼리를 이용하여 사용 가능하게 만들 예정입니다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/>
              <a:t>광고 배너를 구글 광고와 연동 하여 맞춤형 광고가 나오게 할 것입니다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A4AA2D-EFF3-4B4A-B33F-676E6A6B2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52" y="1388291"/>
            <a:ext cx="2871547" cy="4733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60321-EAAE-43F6-A8EC-F5E91F18A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99" y="1388291"/>
            <a:ext cx="2897050" cy="47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350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goott7</cp:lastModifiedBy>
  <cp:revision>92</cp:revision>
  <dcterms:created xsi:type="dcterms:W3CDTF">2021-12-16T06:55:27Z</dcterms:created>
  <dcterms:modified xsi:type="dcterms:W3CDTF">2022-06-03T04:46:33Z</dcterms:modified>
</cp:coreProperties>
</file>