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8F2F2-2E81-46A9-B575-31C0B98B210D}" v="6" dt="2024-01-10T07:44:2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wofasa, Aghogho" userId="84a29a12-fc23-4f23-ad7c-afc2bbd32aee" providerId="ADAL" clId="{3A18F2F2-2E81-46A9-B575-31C0B98B210D}"/>
    <pc:docChg chg="undo custSel modSld">
      <pc:chgData name="Ohwofasa, Aghogho" userId="84a29a12-fc23-4f23-ad7c-afc2bbd32aee" providerId="ADAL" clId="{3A18F2F2-2E81-46A9-B575-31C0B98B210D}" dt="2024-01-10T07:47:03.675" v="508" actId="1035"/>
      <pc:docMkLst>
        <pc:docMk/>
      </pc:docMkLst>
      <pc:sldChg chg="addSp modSp mod">
        <pc:chgData name="Ohwofasa, Aghogho" userId="84a29a12-fc23-4f23-ad7c-afc2bbd32aee" providerId="ADAL" clId="{3A18F2F2-2E81-46A9-B575-31C0B98B210D}" dt="2024-01-10T07:42:27.130" v="216" actId="114"/>
        <pc:sldMkLst>
          <pc:docMk/>
          <pc:sldMk cId="125316580" sldId="256"/>
        </pc:sldMkLst>
        <pc:spChg chg="mod">
          <ac:chgData name="Ohwofasa, Aghogho" userId="84a29a12-fc23-4f23-ad7c-afc2bbd32aee" providerId="ADAL" clId="{3A18F2F2-2E81-46A9-B575-31C0B98B210D}" dt="2024-01-10T07:34:16.964" v="5" actId="6549"/>
          <ac:spMkLst>
            <pc:docMk/>
            <pc:sldMk cId="125316580" sldId="256"/>
            <ac:spMk id="5" creationId="{00000000-0000-0000-0000-000000000000}"/>
          </ac:spMkLst>
        </pc:spChg>
        <pc:spChg chg="mod">
          <ac:chgData name="Ohwofasa, Aghogho" userId="84a29a12-fc23-4f23-ad7c-afc2bbd32aee" providerId="ADAL" clId="{3A18F2F2-2E81-46A9-B575-31C0B98B210D}" dt="2024-01-10T07:40:23.200" v="106" actId="1035"/>
          <ac:spMkLst>
            <pc:docMk/>
            <pc:sldMk cId="125316580" sldId="256"/>
            <ac:spMk id="7" creationId="{00000000-0000-0000-0000-000000000000}"/>
          </ac:spMkLst>
        </pc:spChg>
        <pc:spChg chg="add mod">
          <ac:chgData name="Ohwofasa, Aghogho" userId="84a29a12-fc23-4f23-ad7c-afc2bbd32aee" providerId="ADAL" clId="{3A18F2F2-2E81-46A9-B575-31C0B98B210D}" dt="2024-01-10T07:42:27.130" v="216" actId="114"/>
          <ac:spMkLst>
            <pc:docMk/>
            <pc:sldMk cId="125316580" sldId="256"/>
            <ac:spMk id="9" creationId="{38025ABE-2104-0C15-8AAD-A1AC1A529777}"/>
          </ac:spMkLst>
        </pc:spChg>
      </pc:sldChg>
      <pc:sldChg chg="addSp delSp modSp mod">
        <pc:chgData name="Ohwofasa, Aghogho" userId="84a29a12-fc23-4f23-ad7c-afc2bbd32aee" providerId="ADAL" clId="{3A18F2F2-2E81-46A9-B575-31C0B98B210D}" dt="2024-01-10T07:42:18.390" v="215" actId="114"/>
        <pc:sldMkLst>
          <pc:docMk/>
          <pc:sldMk cId="1433771675" sldId="257"/>
        </pc:sldMkLst>
        <pc:spChg chg="mod">
          <ac:chgData name="Ohwofasa, Aghogho" userId="84a29a12-fc23-4f23-ad7c-afc2bbd32aee" providerId="ADAL" clId="{3A18F2F2-2E81-46A9-B575-31C0B98B210D}" dt="2024-01-10T07:42:13.089" v="214" actId="6549"/>
          <ac:spMkLst>
            <pc:docMk/>
            <pc:sldMk cId="1433771675" sldId="257"/>
            <ac:spMk id="4" creationId="{00000000-0000-0000-0000-000000000000}"/>
          </ac:spMkLst>
        </pc:spChg>
        <pc:spChg chg="add del mod">
          <ac:chgData name="Ohwofasa, Aghogho" userId="84a29a12-fc23-4f23-ad7c-afc2bbd32aee" providerId="ADAL" clId="{3A18F2F2-2E81-46A9-B575-31C0B98B210D}" dt="2024-01-10T07:40:50.469" v="108"/>
          <ac:spMkLst>
            <pc:docMk/>
            <pc:sldMk cId="1433771675" sldId="257"/>
            <ac:spMk id="6" creationId="{4B9F0EA6-661E-3A1A-251E-962C611F75CF}"/>
          </ac:spMkLst>
        </pc:spChg>
        <pc:spChg chg="add del mod">
          <ac:chgData name="Ohwofasa, Aghogho" userId="84a29a12-fc23-4f23-ad7c-afc2bbd32aee" providerId="ADAL" clId="{3A18F2F2-2E81-46A9-B575-31C0B98B210D}" dt="2024-01-10T07:40:50.469" v="108"/>
          <ac:spMkLst>
            <pc:docMk/>
            <pc:sldMk cId="1433771675" sldId="257"/>
            <ac:spMk id="7" creationId="{F22124A3-2E8E-AF15-5E12-73645262CA92}"/>
          </ac:spMkLst>
        </pc:spChg>
        <pc:spChg chg="add del mod">
          <ac:chgData name="Ohwofasa, Aghogho" userId="84a29a12-fc23-4f23-ad7c-afc2bbd32aee" providerId="ADAL" clId="{3A18F2F2-2E81-46A9-B575-31C0B98B210D}" dt="2024-01-10T07:40:50.469" v="108"/>
          <ac:spMkLst>
            <pc:docMk/>
            <pc:sldMk cId="1433771675" sldId="257"/>
            <ac:spMk id="8" creationId="{39170E21-7EDC-FF13-A165-7219A9CD957E}"/>
          </ac:spMkLst>
        </pc:spChg>
        <pc:spChg chg="add del mod">
          <ac:chgData name="Ohwofasa, Aghogho" userId="84a29a12-fc23-4f23-ad7c-afc2bbd32aee" providerId="ADAL" clId="{3A18F2F2-2E81-46A9-B575-31C0B98B210D}" dt="2024-01-10T07:40:50.469" v="108"/>
          <ac:spMkLst>
            <pc:docMk/>
            <pc:sldMk cId="1433771675" sldId="257"/>
            <ac:spMk id="9" creationId="{DC32AD1B-D76A-695C-274B-9E9176BA1150}"/>
          </ac:spMkLst>
        </pc:spChg>
        <pc:spChg chg="add del mod">
          <ac:chgData name="Ohwofasa, Aghogho" userId="84a29a12-fc23-4f23-ad7c-afc2bbd32aee" providerId="ADAL" clId="{3A18F2F2-2E81-46A9-B575-31C0B98B210D}" dt="2024-01-10T07:40:50.469" v="108"/>
          <ac:spMkLst>
            <pc:docMk/>
            <pc:sldMk cId="1433771675" sldId="257"/>
            <ac:spMk id="10" creationId="{85E8EFAF-BA25-7509-18E2-F2EA1272CAC0}"/>
          </ac:spMkLst>
        </pc:spChg>
        <pc:spChg chg="add mod">
          <ac:chgData name="Ohwofasa, Aghogho" userId="84a29a12-fc23-4f23-ad7c-afc2bbd32aee" providerId="ADAL" clId="{3A18F2F2-2E81-46A9-B575-31C0B98B210D}" dt="2024-01-10T07:41:17.143" v="140" actId="1037"/>
          <ac:spMkLst>
            <pc:docMk/>
            <pc:sldMk cId="1433771675" sldId="257"/>
            <ac:spMk id="11" creationId="{D8417DC3-EE09-F495-845F-96696F9043E2}"/>
          </ac:spMkLst>
        </pc:spChg>
        <pc:spChg chg="add mod">
          <ac:chgData name="Ohwofasa, Aghogho" userId="84a29a12-fc23-4f23-ad7c-afc2bbd32aee" providerId="ADAL" clId="{3A18F2F2-2E81-46A9-B575-31C0B98B210D}" dt="2024-01-10T07:41:24.280" v="158" actId="1038"/>
          <ac:spMkLst>
            <pc:docMk/>
            <pc:sldMk cId="1433771675" sldId="257"/>
            <ac:spMk id="12" creationId="{64887CB5-CDBE-5B78-0753-9FBB7EDBD410}"/>
          </ac:spMkLst>
        </pc:spChg>
        <pc:spChg chg="add mod">
          <ac:chgData name="Ohwofasa, Aghogho" userId="84a29a12-fc23-4f23-ad7c-afc2bbd32aee" providerId="ADAL" clId="{3A18F2F2-2E81-46A9-B575-31C0B98B210D}" dt="2024-01-10T07:41:31.985" v="166" actId="1036"/>
          <ac:spMkLst>
            <pc:docMk/>
            <pc:sldMk cId="1433771675" sldId="257"/>
            <ac:spMk id="13" creationId="{419D9377-7682-CDE5-B24A-FA089D15A071}"/>
          </ac:spMkLst>
        </pc:spChg>
        <pc:spChg chg="add mod">
          <ac:chgData name="Ohwofasa, Aghogho" userId="84a29a12-fc23-4f23-ad7c-afc2bbd32aee" providerId="ADAL" clId="{3A18F2F2-2E81-46A9-B575-31C0B98B210D}" dt="2024-01-10T07:41:44.473" v="180" actId="1038"/>
          <ac:spMkLst>
            <pc:docMk/>
            <pc:sldMk cId="1433771675" sldId="257"/>
            <ac:spMk id="14" creationId="{91A32A8C-D4B9-019E-B9F1-A260CBC40441}"/>
          </ac:spMkLst>
        </pc:spChg>
        <pc:spChg chg="add mod">
          <ac:chgData name="Ohwofasa, Aghogho" userId="84a29a12-fc23-4f23-ad7c-afc2bbd32aee" providerId="ADAL" clId="{3A18F2F2-2E81-46A9-B575-31C0B98B210D}" dt="2024-01-10T07:42:18.390" v="215" actId="114"/>
          <ac:spMkLst>
            <pc:docMk/>
            <pc:sldMk cId="1433771675" sldId="257"/>
            <ac:spMk id="15" creationId="{FFA6D604-2829-58D3-7A93-6C76D90FCFF5}"/>
          </ac:spMkLst>
        </pc:spChg>
        <pc:picChg chg="add del mod">
          <ac:chgData name="Ohwofasa, Aghogho" userId="84a29a12-fc23-4f23-ad7c-afc2bbd32aee" providerId="ADAL" clId="{3A18F2F2-2E81-46A9-B575-31C0B98B210D}" dt="2024-01-10T07:40:50.469" v="108"/>
          <ac:picMkLst>
            <pc:docMk/>
            <pc:sldMk cId="1433771675" sldId="257"/>
            <ac:picMk id="2" creationId="{50165557-3BF3-C2D9-D516-CB2F1D909A38}"/>
          </ac:picMkLst>
        </pc:picChg>
      </pc:sldChg>
      <pc:sldChg chg="addSp delSp modSp mod">
        <pc:chgData name="Ohwofasa, Aghogho" userId="84a29a12-fc23-4f23-ad7c-afc2bbd32aee" providerId="ADAL" clId="{3A18F2F2-2E81-46A9-B575-31C0B98B210D}" dt="2024-01-10T07:44:03.424" v="356" actId="20577"/>
        <pc:sldMkLst>
          <pc:docMk/>
          <pc:sldMk cId="1136372707" sldId="258"/>
        </pc:sldMkLst>
        <pc:spChg chg="mod">
          <ac:chgData name="Ohwofasa, Aghogho" userId="84a29a12-fc23-4f23-ad7c-afc2bbd32aee" providerId="ADAL" clId="{3A18F2F2-2E81-46A9-B575-31C0B98B210D}" dt="2024-01-10T07:44:03.424" v="356" actId="20577"/>
          <ac:spMkLst>
            <pc:docMk/>
            <pc:sldMk cId="1136372707" sldId="258"/>
            <ac:spMk id="3" creationId="{00000000-0000-0000-0000-000000000000}"/>
          </ac:spMkLst>
        </pc:spChg>
        <pc:spChg chg="add del">
          <ac:chgData name="Ohwofasa, Aghogho" userId="84a29a12-fc23-4f23-ad7c-afc2bbd32aee" providerId="ADAL" clId="{3A18F2F2-2E81-46A9-B575-31C0B98B210D}" dt="2024-01-10T07:42:36.761" v="218" actId="22"/>
          <ac:spMkLst>
            <pc:docMk/>
            <pc:sldMk cId="1136372707" sldId="258"/>
            <ac:spMk id="6" creationId="{28342039-710D-D53C-8717-34DFCDA467D9}"/>
          </ac:spMkLst>
        </pc:spChg>
        <pc:spChg chg="add mod">
          <ac:chgData name="Ohwofasa, Aghogho" userId="84a29a12-fc23-4f23-ad7c-afc2bbd32aee" providerId="ADAL" clId="{3A18F2F2-2E81-46A9-B575-31C0B98B210D}" dt="2024-01-10T07:43:02.728" v="249" actId="1036"/>
          <ac:spMkLst>
            <pc:docMk/>
            <pc:sldMk cId="1136372707" sldId="258"/>
            <ac:spMk id="7" creationId="{BD7F6FCE-9C56-88FF-5EC5-92BD52108140}"/>
          </ac:spMkLst>
        </pc:spChg>
        <pc:spChg chg="add mod">
          <ac:chgData name="Ohwofasa, Aghogho" userId="84a29a12-fc23-4f23-ad7c-afc2bbd32aee" providerId="ADAL" clId="{3A18F2F2-2E81-46A9-B575-31C0B98B210D}" dt="2024-01-10T07:43:14.456" v="272" actId="1037"/>
          <ac:spMkLst>
            <pc:docMk/>
            <pc:sldMk cId="1136372707" sldId="258"/>
            <ac:spMk id="8" creationId="{58C13A65-8D14-C5B6-F18D-2A3D8CCD4AE9}"/>
          </ac:spMkLst>
        </pc:spChg>
        <pc:spChg chg="add mod">
          <ac:chgData name="Ohwofasa, Aghogho" userId="84a29a12-fc23-4f23-ad7c-afc2bbd32aee" providerId="ADAL" clId="{3A18F2F2-2E81-46A9-B575-31C0B98B210D}" dt="2024-01-10T07:43:20.224" v="275" actId="1036"/>
          <ac:spMkLst>
            <pc:docMk/>
            <pc:sldMk cId="1136372707" sldId="258"/>
            <ac:spMk id="9" creationId="{CBA95094-78BF-06AA-3311-473686AC16CF}"/>
          </ac:spMkLst>
        </pc:spChg>
        <pc:spChg chg="add mod">
          <ac:chgData name="Ohwofasa, Aghogho" userId="84a29a12-fc23-4f23-ad7c-afc2bbd32aee" providerId="ADAL" clId="{3A18F2F2-2E81-46A9-B575-31C0B98B210D}" dt="2024-01-10T07:43:27.498" v="289" actId="1036"/>
          <ac:spMkLst>
            <pc:docMk/>
            <pc:sldMk cId="1136372707" sldId="258"/>
            <ac:spMk id="10" creationId="{1C1445C5-2D46-59F1-685C-A2C29FA4D5B6}"/>
          </ac:spMkLst>
        </pc:spChg>
        <pc:spChg chg="add mod">
          <ac:chgData name="Ohwofasa, Aghogho" userId="84a29a12-fc23-4f23-ad7c-afc2bbd32aee" providerId="ADAL" clId="{3A18F2F2-2E81-46A9-B575-31C0B98B210D}" dt="2024-01-10T07:43:51.021" v="341" actId="1037"/>
          <ac:spMkLst>
            <pc:docMk/>
            <pc:sldMk cId="1136372707" sldId="258"/>
            <ac:spMk id="11" creationId="{B977FFDF-ACFC-6F66-AEE7-2775E5B1DFC4}"/>
          </ac:spMkLst>
        </pc:spChg>
      </pc:sldChg>
      <pc:sldChg chg="addSp modSp mod">
        <pc:chgData name="Ohwofasa, Aghogho" userId="84a29a12-fc23-4f23-ad7c-afc2bbd32aee" providerId="ADAL" clId="{3A18F2F2-2E81-46A9-B575-31C0B98B210D}" dt="2024-01-10T07:47:03.675" v="508" actId="1035"/>
        <pc:sldMkLst>
          <pc:docMk/>
          <pc:sldMk cId="798066899" sldId="259"/>
        </pc:sldMkLst>
        <pc:spChg chg="mod">
          <ac:chgData name="Ohwofasa, Aghogho" userId="84a29a12-fc23-4f23-ad7c-afc2bbd32aee" providerId="ADAL" clId="{3A18F2F2-2E81-46A9-B575-31C0B98B210D}" dt="2024-01-10T07:46:38.272" v="478" actId="20577"/>
          <ac:spMkLst>
            <pc:docMk/>
            <pc:sldMk cId="798066899" sldId="259"/>
            <ac:spMk id="3" creationId="{00000000-0000-0000-0000-000000000000}"/>
          </ac:spMkLst>
        </pc:spChg>
        <pc:spChg chg="mod">
          <ac:chgData name="Ohwofasa, Aghogho" userId="84a29a12-fc23-4f23-ad7c-afc2bbd32aee" providerId="ADAL" clId="{3A18F2F2-2E81-46A9-B575-31C0B98B210D}" dt="2024-01-10T07:47:03.675" v="508" actId="1035"/>
          <ac:spMkLst>
            <pc:docMk/>
            <pc:sldMk cId="798066899" sldId="259"/>
            <ac:spMk id="4" creationId="{00000000-0000-0000-0000-000000000000}"/>
          </ac:spMkLst>
        </pc:spChg>
        <pc:spChg chg="add mod">
          <ac:chgData name="Ohwofasa, Aghogho" userId="84a29a12-fc23-4f23-ad7c-afc2bbd32aee" providerId="ADAL" clId="{3A18F2F2-2E81-46A9-B575-31C0B98B210D}" dt="2024-01-10T07:44:40.436" v="369" actId="1038"/>
          <ac:spMkLst>
            <pc:docMk/>
            <pc:sldMk cId="798066899" sldId="259"/>
            <ac:spMk id="5" creationId="{2F666401-0D49-98C0-6195-D15D674F1987}"/>
          </ac:spMkLst>
        </pc:spChg>
        <pc:spChg chg="add mod">
          <ac:chgData name="Ohwofasa, Aghogho" userId="84a29a12-fc23-4f23-ad7c-afc2bbd32aee" providerId="ADAL" clId="{3A18F2F2-2E81-46A9-B575-31C0B98B210D}" dt="2024-01-10T07:44:48.818" v="390" actId="1036"/>
          <ac:spMkLst>
            <pc:docMk/>
            <pc:sldMk cId="798066899" sldId="259"/>
            <ac:spMk id="6" creationId="{86398B17-6E2B-4F9D-5608-449A5391D3EA}"/>
          </ac:spMkLst>
        </pc:spChg>
        <pc:spChg chg="add mod">
          <ac:chgData name="Ohwofasa, Aghogho" userId="84a29a12-fc23-4f23-ad7c-afc2bbd32aee" providerId="ADAL" clId="{3A18F2F2-2E81-46A9-B575-31C0B98B210D}" dt="2024-01-10T07:45:03.137" v="408" actId="1036"/>
          <ac:spMkLst>
            <pc:docMk/>
            <pc:sldMk cId="798066899" sldId="259"/>
            <ac:spMk id="7" creationId="{0EFFD10F-9088-EC29-F5B4-9D68A8133A79}"/>
          </ac:spMkLst>
        </pc:spChg>
        <pc:spChg chg="add mod">
          <ac:chgData name="Ohwofasa, Aghogho" userId="84a29a12-fc23-4f23-ad7c-afc2bbd32aee" providerId="ADAL" clId="{3A18F2F2-2E81-46A9-B575-31C0B98B210D}" dt="2024-01-10T07:45:14.162" v="426" actId="1035"/>
          <ac:spMkLst>
            <pc:docMk/>
            <pc:sldMk cId="798066899" sldId="259"/>
            <ac:spMk id="8" creationId="{C038AD6C-E178-A8ED-BF50-2FA8699E3394}"/>
          </ac:spMkLst>
        </pc:spChg>
        <pc:spChg chg="add mod">
          <ac:chgData name="Ohwofasa, Aghogho" userId="84a29a12-fc23-4f23-ad7c-afc2bbd32aee" providerId="ADAL" clId="{3A18F2F2-2E81-46A9-B575-31C0B98B210D}" dt="2024-01-10T07:46:19.696" v="470" actId="1035"/>
          <ac:spMkLst>
            <pc:docMk/>
            <pc:sldMk cId="798066899" sldId="259"/>
            <ac:spMk id="9" creationId="{C04ACFB1-759F-E1CD-A86C-83C6279B15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74507" y="6023986"/>
            <a:ext cx="629026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A) Shows the significant difference (p &lt;0.05) of Enterobacteriaceae family  at the S1 and S2 phase. </a:t>
            </a:r>
          </a:p>
          <a:p>
            <a:endParaRPr lang="en-US" sz="1100" dirty="0"/>
          </a:p>
          <a:p>
            <a:r>
              <a:rPr lang="en-US" sz="1100" dirty="0"/>
              <a:t>Lag = Lag phase – days 1-4; </a:t>
            </a:r>
            <a:r>
              <a:rPr lang="en-US" sz="1100" dirty="0" err="1"/>
              <a:t>Exp</a:t>
            </a:r>
            <a:r>
              <a:rPr lang="en-US" sz="1100" dirty="0"/>
              <a:t> = Exponential phase – days 5-11; S1 = Early stationary phase 1 – days 12 - 20; S2 = Late stationary phase 2 – day 21 - 28AP.</a:t>
            </a:r>
            <a:endParaRPr lang="en-NZ" sz="1100" dirty="0"/>
          </a:p>
        </p:txBody>
      </p:sp>
      <p:sp>
        <p:nvSpPr>
          <p:cNvPr id="7" name="Oval 6"/>
          <p:cNvSpPr/>
          <p:nvPr/>
        </p:nvSpPr>
        <p:spPr>
          <a:xfrm>
            <a:off x="5653208" y="71512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93" y="596831"/>
            <a:ext cx="4875129" cy="531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13CFA9-E0AD-D146-B74B-DCF34B3B182B}"/>
              </a:ext>
            </a:extLst>
          </p:cNvPr>
          <p:cNvSpPr/>
          <p:nvPr/>
        </p:nvSpPr>
        <p:spPr>
          <a:xfrm>
            <a:off x="4447716" y="583038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6413C-FECF-BAA2-160D-273994CE594A}"/>
              </a:ext>
            </a:extLst>
          </p:cNvPr>
          <p:cNvSpPr/>
          <p:nvPr/>
        </p:nvSpPr>
        <p:spPr>
          <a:xfrm>
            <a:off x="6178860" y="574161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6FBAD-31CE-826C-3443-D614595BD5FF}"/>
              </a:ext>
            </a:extLst>
          </p:cNvPr>
          <p:cNvSpPr/>
          <p:nvPr/>
        </p:nvSpPr>
        <p:spPr>
          <a:xfrm>
            <a:off x="4440318" y="3204839"/>
            <a:ext cx="1526959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B753B-8518-8834-E0B0-4B3DF04B3B64}"/>
              </a:ext>
            </a:extLst>
          </p:cNvPr>
          <p:cNvSpPr/>
          <p:nvPr/>
        </p:nvSpPr>
        <p:spPr>
          <a:xfrm>
            <a:off x="6172946" y="3206318"/>
            <a:ext cx="1526959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25ABE-2104-0C15-8AAD-A1AC1A529777}"/>
              </a:ext>
            </a:extLst>
          </p:cNvPr>
          <p:cNvSpPr/>
          <p:nvPr/>
        </p:nvSpPr>
        <p:spPr>
          <a:xfrm>
            <a:off x="8015061" y="3301023"/>
            <a:ext cx="1466288" cy="1523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Enterobacteriaceae</a:t>
            </a:r>
          </a:p>
        </p:txBody>
      </p:sp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75875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B) Shows the significant difference (p &lt;0.05) of </a:t>
            </a:r>
            <a:r>
              <a:rPr lang="en-US" sz="1200" dirty="0" err="1"/>
              <a:t>Acetobacteraceae</a:t>
            </a:r>
            <a:r>
              <a:rPr lang="en-US" sz="1200" dirty="0"/>
              <a:t> family  at the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79" y="694315"/>
            <a:ext cx="5073440" cy="5073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17DC3-EE09-F495-845F-96696F9043E2}"/>
              </a:ext>
            </a:extLst>
          </p:cNvPr>
          <p:cNvSpPr/>
          <p:nvPr/>
        </p:nvSpPr>
        <p:spPr>
          <a:xfrm>
            <a:off x="4128121" y="662940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87CB5-CDBE-5B78-0753-9FBB7EDBD410}"/>
              </a:ext>
            </a:extLst>
          </p:cNvPr>
          <p:cNvSpPr/>
          <p:nvPr/>
        </p:nvSpPr>
        <p:spPr>
          <a:xfrm>
            <a:off x="5956922" y="662940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9D9377-7682-CDE5-B24A-FA089D15A071}"/>
              </a:ext>
            </a:extLst>
          </p:cNvPr>
          <p:cNvSpPr/>
          <p:nvPr/>
        </p:nvSpPr>
        <p:spPr>
          <a:xfrm>
            <a:off x="4138479" y="3178205"/>
            <a:ext cx="1526959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A32A8C-D4B9-019E-B9F1-A260CBC40441}"/>
              </a:ext>
            </a:extLst>
          </p:cNvPr>
          <p:cNvSpPr/>
          <p:nvPr/>
        </p:nvSpPr>
        <p:spPr>
          <a:xfrm>
            <a:off x="5942129" y="3179684"/>
            <a:ext cx="1526959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A6D604-2829-58D3-7A93-6C76D90FCFF5}"/>
              </a:ext>
            </a:extLst>
          </p:cNvPr>
          <p:cNvSpPr/>
          <p:nvPr/>
        </p:nvSpPr>
        <p:spPr>
          <a:xfrm>
            <a:off x="7855264" y="3265511"/>
            <a:ext cx="1466288" cy="1523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Acetobacteraceae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C) Shows the significant difference (p &lt;0.05) of </a:t>
            </a:r>
            <a:r>
              <a:rPr lang="en-US" sz="1200" dirty="0" err="1"/>
              <a:t>Leuconostocaceae</a:t>
            </a:r>
            <a:r>
              <a:rPr lang="en-US" sz="1200" i="1" dirty="0"/>
              <a:t> </a:t>
            </a:r>
            <a:r>
              <a:rPr lang="en-US" sz="1200" dirty="0"/>
              <a:t> at the Exp,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5623309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22" y="595926"/>
            <a:ext cx="5134986" cy="51349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F6FCE-9C56-88FF-5EC5-92BD52108140}"/>
              </a:ext>
            </a:extLst>
          </p:cNvPr>
          <p:cNvSpPr/>
          <p:nvPr/>
        </p:nvSpPr>
        <p:spPr>
          <a:xfrm>
            <a:off x="4358938" y="565282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13A65-8D14-C5B6-F18D-2A3D8CCD4AE9}"/>
              </a:ext>
            </a:extLst>
          </p:cNvPr>
          <p:cNvSpPr/>
          <p:nvPr/>
        </p:nvSpPr>
        <p:spPr>
          <a:xfrm>
            <a:off x="6241003" y="574160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95094-78BF-06AA-3311-473686AC16CF}"/>
              </a:ext>
            </a:extLst>
          </p:cNvPr>
          <p:cNvSpPr/>
          <p:nvPr/>
        </p:nvSpPr>
        <p:spPr>
          <a:xfrm>
            <a:off x="4342662" y="3116059"/>
            <a:ext cx="1526959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445C5-2D46-59F1-685C-A2C29FA4D5B6}"/>
              </a:ext>
            </a:extLst>
          </p:cNvPr>
          <p:cNvSpPr/>
          <p:nvPr/>
        </p:nvSpPr>
        <p:spPr>
          <a:xfrm>
            <a:off x="6235089" y="3117538"/>
            <a:ext cx="1526959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7FFDF-ACFC-6F66-AEE7-2775E5B1DFC4}"/>
              </a:ext>
            </a:extLst>
          </p:cNvPr>
          <p:cNvSpPr/>
          <p:nvPr/>
        </p:nvSpPr>
        <p:spPr>
          <a:xfrm>
            <a:off x="8121590" y="3203365"/>
            <a:ext cx="1466288" cy="1523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Leuconostocaceae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17895" y="5817159"/>
            <a:ext cx="5637120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Figure D) Shows the significant difference (p &lt;0.05) of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Oenococcus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/>
              <a:t>at the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5783881" y="177359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8" y="663191"/>
            <a:ext cx="5084464" cy="50844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666401-0D49-98C0-6195-D15D674F1987}"/>
              </a:ext>
            </a:extLst>
          </p:cNvPr>
          <p:cNvSpPr/>
          <p:nvPr/>
        </p:nvSpPr>
        <p:spPr>
          <a:xfrm>
            <a:off x="4385572" y="636306"/>
            <a:ext cx="1592060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98B17-6E2B-4F9D-5608-449A5391D3EA}"/>
              </a:ext>
            </a:extLst>
          </p:cNvPr>
          <p:cNvSpPr/>
          <p:nvPr/>
        </p:nvSpPr>
        <p:spPr>
          <a:xfrm>
            <a:off x="6356413" y="636306"/>
            <a:ext cx="1660126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FD10F-9088-EC29-F5B4-9D68A8133A79}"/>
              </a:ext>
            </a:extLst>
          </p:cNvPr>
          <p:cNvSpPr/>
          <p:nvPr/>
        </p:nvSpPr>
        <p:spPr>
          <a:xfrm>
            <a:off x="4366342" y="3151571"/>
            <a:ext cx="1620168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8AD6C-E178-A8ED-BF50-2FA8699E3394}"/>
              </a:ext>
            </a:extLst>
          </p:cNvPr>
          <p:cNvSpPr/>
          <p:nvPr/>
        </p:nvSpPr>
        <p:spPr>
          <a:xfrm>
            <a:off x="6359377" y="3153050"/>
            <a:ext cx="1660126" cy="339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ACFB1-759F-E1CD-A86C-83C6279B15B0}"/>
              </a:ext>
            </a:extLst>
          </p:cNvPr>
          <p:cNvSpPr/>
          <p:nvPr/>
        </p:nvSpPr>
        <p:spPr>
          <a:xfrm>
            <a:off x="8348684" y="3212243"/>
            <a:ext cx="1354601" cy="199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Oenococcus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6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10</cp:revision>
  <dcterms:created xsi:type="dcterms:W3CDTF">2022-10-13T07:26:09Z</dcterms:created>
  <dcterms:modified xsi:type="dcterms:W3CDTF">2024-01-10T07:47:05Z</dcterms:modified>
</cp:coreProperties>
</file>