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ECCB2-790F-4B21-90DA-6E4ECA376B43}" v="40" dt="2024-01-10T07:13:42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wofasa, Aghogho" userId="84a29a12-fc23-4f23-ad7c-afc2bbd32aee" providerId="ADAL" clId="{7D7ECCB2-790F-4B21-90DA-6E4ECA376B43}"/>
    <pc:docChg chg="undo redo custSel modSld">
      <pc:chgData name="Ohwofasa, Aghogho" userId="84a29a12-fc23-4f23-ad7c-afc2bbd32aee" providerId="ADAL" clId="{7D7ECCB2-790F-4B21-90DA-6E4ECA376B43}" dt="2024-01-10T07:13:16.383" v="2653" actId="6549"/>
      <pc:docMkLst>
        <pc:docMk/>
      </pc:docMkLst>
      <pc:sldChg chg="addSp modSp mod">
        <pc:chgData name="Ohwofasa, Aghogho" userId="84a29a12-fc23-4f23-ad7c-afc2bbd32aee" providerId="ADAL" clId="{7D7ECCB2-790F-4B21-90DA-6E4ECA376B43}" dt="2024-01-10T07:13:16.383" v="2653" actId="6549"/>
        <pc:sldMkLst>
          <pc:docMk/>
          <pc:sldMk cId="125316580" sldId="256"/>
        </pc:sldMkLst>
        <pc:spChg chg="add mod">
          <ac:chgData name="Ohwofasa, Aghogho" userId="84a29a12-fc23-4f23-ad7c-afc2bbd32aee" providerId="ADAL" clId="{7D7ECCB2-790F-4B21-90DA-6E4ECA376B43}" dt="2024-01-10T07:11:45.973" v="2330"/>
          <ac:spMkLst>
            <pc:docMk/>
            <pc:sldMk cId="125316580" sldId="256"/>
            <ac:spMk id="2" creationId="{B9F74E8C-9A48-96E7-BE24-094D5760212F}"/>
          </ac:spMkLst>
        </pc:spChg>
        <pc:spChg chg="add mod">
          <ac:chgData name="Ohwofasa, Aghogho" userId="84a29a12-fc23-4f23-ad7c-afc2bbd32aee" providerId="ADAL" clId="{7D7ECCB2-790F-4B21-90DA-6E4ECA376B43}" dt="2024-01-10T07:12:02.823" v="2358" actId="1035"/>
          <ac:spMkLst>
            <pc:docMk/>
            <pc:sldMk cId="125316580" sldId="256"/>
            <ac:spMk id="3" creationId="{BA2B105A-DF58-AADE-1E99-F718A5308F72}"/>
          </ac:spMkLst>
        </pc:spChg>
        <pc:spChg chg="mod">
          <ac:chgData name="Ohwofasa, Aghogho" userId="84a29a12-fc23-4f23-ad7c-afc2bbd32aee" providerId="ADAL" clId="{7D7ECCB2-790F-4B21-90DA-6E4ECA376B43}" dt="2024-01-10T07:13:16.383" v="2653" actId="6549"/>
          <ac:spMkLst>
            <pc:docMk/>
            <pc:sldMk cId="125316580" sldId="256"/>
            <ac:spMk id="5" creationId="{00000000-0000-0000-0000-000000000000}"/>
          </ac:spMkLst>
        </pc:spChg>
        <pc:spChg chg="add mod">
          <ac:chgData name="Ohwofasa, Aghogho" userId="84a29a12-fc23-4f23-ad7c-afc2bbd32aee" providerId="ADAL" clId="{7D7ECCB2-790F-4B21-90DA-6E4ECA376B43}" dt="2024-01-10T07:12:22.412" v="2416" actId="1036"/>
          <ac:spMkLst>
            <pc:docMk/>
            <pc:sldMk cId="125316580" sldId="256"/>
            <ac:spMk id="6" creationId="{19E41632-7C53-AA5B-154B-34667A7A896C}"/>
          </ac:spMkLst>
        </pc:spChg>
        <pc:spChg chg="add mod">
          <ac:chgData name="Ohwofasa, Aghogho" userId="84a29a12-fc23-4f23-ad7c-afc2bbd32aee" providerId="ADAL" clId="{7D7ECCB2-790F-4B21-90DA-6E4ECA376B43}" dt="2024-01-10T07:12:45.252" v="2508" actId="6549"/>
          <ac:spMkLst>
            <pc:docMk/>
            <pc:sldMk cId="125316580" sldId="256"/>
            <ac:spMk id="8" creationId="{78C938E9-94A4-6619-B297-46A89C2C2600}"/>
          </ac:spMkLst>
        </pc:spChg>
        <pc:spChg chg="add mod">
          <ac:chgData name="Ohwofasa, Aghogho" userId="84a29a12-fc23-4f23-ad7c-afc2bbd32aee" providerId="ADAL" clId="{7D7ECCB2-790F-4B21-90DA-6E4ECA376B43}" dt="2024-01-10T07:13:03.302" v="2640" actId="6549"/>
          <ac:spMkLst>
            <pc:docMk/>
            <pc:sldMk cId="125316580" sldId="256"/>
            <ac:spMk id="9" creationId="{49C285CE-873C-5A53-956D-673F9B19CE55}"/>
          </ac:spMkLst>
        </pc:spChg>
      </pc:sldChg>
      <pc:sldChg chg="addSp modSp mod">
        <pc:chgData name="Ohwofasa, Aghogho" userId="84a29a12-fc23-4f23-ad7c-afc2bbd32aee" providerId="ADAL" clId="{7D7ECCB2-790F-4B21-90DA-6E4ECA376B43}" dt="2024-01-10T07:10:58.378" v="2291" actId="6549"/>
        <pc:sldMkLst>
          <pc:docMk/>
          <pc:sldMk cId="1433771675" sldId="257"/>
        </pc:sldMkLst>
        <pc:spChg chg="mod">
          <ac:chgData name="Ohwofasa, Aghogho" userId="84a29a12-fc23-4f23-ad7c-afc2bbd32aee" providerId="ADAL" clId="{7D7ECCB2-790F-4B21-90DA-6E4ECA376B43}" dt="2024-01-10T07:10:58.378" v="2291" actId="6549"/>
          <ac:spMkLst>
            <pc:docMk/>
            <pc:sldMk cId="1433771675" sldId="257"/>
            <ac:spMk id="4" creationId="{00000000-0000-0000-0000-000000000000}"/>
          </ac:spMkLst>
        </pc:spChg>
        <pc:spChg chg="add mod">
          <ac:chgData name="Ohwofasa, Aghogho" userId="84a29a12-fc23-4f23-ad7c-afc2bbd32aee" providerId="ADAL" clId="{7D7ECCB2-790F-4B21-90DA-6E4ECA376B43}" dt="2024-01-10T07:09:28.208" v="2015" actId="1036"/>
          <ac:spMkLst>
            <pc:docMk/>
            <pc:sldMk cId="1433771675" sldId="257"/>
            <ac:spMk id="5" creationId="{2B162325-C4E6-CEF4-E10F-55F5FE8B51F5}"/>
          </ac:spMkLst>
        </pc:spChg>
        <pc:spChg chg="add mod">
          <ac:chgData name="Ohwofasa, Aghogho" userId="84a29a12-fc23-4f23-ad7c-afc2bbd32aee" providerId="ADAL" clId="{7D7ECCB2-790F-4B21-90DA-6E4ECA376B43}" dt="2024-01-10T07:09:12.258" v="1978" actId="1035"/>
          <ac:spMkLst>
            <pc:docMk/>
            <pc:sldMk cId="1433771675" sldId="257"/>
            <ac:spMk id="6" creationId="{1ADAE1EC-431A-E698-2E56-EC4CE15E4899}"/>
          </ac:spMkLst>
        </pc:spChg>
        <pc:spChg chg="add mod">
          <ac:chgData name="Ohwofasa, Aghogho" userId="84a29a12-fc23-4f23-ad7c-afc2bbd32aee" providerId="ADAL" clId="{7D7ECCB2-790F-4B21-90DA-6E4ECA376B43}" dt="2024-01-10T07:09:42.888" v="2081" actId="6549"/>
          <ac:spMkLst>
            <pc:docMk/>
            <pc:sldMk cId="1433771675" sldId="257"/>
            <ac:spMk id="7" creationId="{76C9FAB5-96AD-BE5C-3B53-C426EDA696E8}"/>
          </ac:spMkLst>
        </pc:spChg>
        <pc:spChg chg="add mod">
          <ac:chgData name="Ohwofasa, Aghogho" userId="84a29a12-fc23-4f23-ad7c-afc2bbd32aee" providerId="ADAL" clId="{7D7ECCB2-790F-4B21-90DA-6E4ECA376B43}" dt="2024-01-10T07:10:26.376" v="2210" actId="1035"/>
          <ac:spMkLst>
            <pc:docMk/>
            <pc:sldMk cId="1433771675" sldId="257"/>
            <ac:spMk id="8" creationId="{1EBF6FD3-9A09-FB55-C214-0784A7CF7ECD}"/>
          </ac:spMkLst>
        </pc:spChg>
        <pc:spChg chg="add mod">
          <ac:chgData name="Ohwofasa, Aghogho" userId="84a29a12-fc23-4f23-ad7c-afc2bbd32aee" providerId="ADAL" clId="{7D7ECCB2-790F-4B21-90DA-6E4ECA376B43}" dt="2024-01-10T07:10:44.496" v="2278" actId="1036"/>
          <ac:spMkLst>
            <pc:docMk/>
            <pc:sldMk cId="1433771675" sldId="257"/>
            <ac:spMk id="9" creationId="{7AF56BD7-6338-55C7-2D96-01FD95BF7C90}"/>
          </ac:spMkLst>
        </pc:spChg>
      </pc:sldChg>
      <pc:sldChg chg="addSp modSp mod">
        <pc:chgData name="Ohwofasa, Aghogho" userId="84a29a12-fc23-4f23-ad7c-afc2bbd32aee" providerId="ADAL" clId="{7D7ECCB2-790F-4B21-90DA-6E4ECA376B43}" dt="2024-01-10T07:08:09.895" v="1938" actId="1035"/>
        <pc:sldMkLst>
          <pc:docMk/>
          <pc:sldMk cId="1136372707" sldId="258"/>
        </pc:sldMkLst>
        <pc:spChg chg="mod">
          <ac:chgData name="Ohwofasa, Aghogho" userId="84a29a12-fc23-4f23-ad7c-afc2bbd32aee" providerId="ADAL" clId="{7D7ECCB2-790F-4B21-90DA-6E4ECA376B43}" dt="2024-01-10T07:06:32.470" v="1720" actId="313"/>
          <ac:spMkLst>
            <pc:docMk/>
            <pc:sldMk cId="1136372707" sldId="258"/>
            <ac:spMk id="3" creationId="{00000000-0000-0000-0000-000000000000}"/>
          </ac:spMkLst>
        </pc:spChg>
        <pc:spChg chg="add mod">
          <ac:chgData name="Ohwofasa, Aghogho" userId="84a29a12-fc23-4f23-ad7c-afc2bbd32aee" providerId="ADAL" clId="{7D7ECCB2-790F-4B21-90DA-6E4ECA376B43}" dt="2024-01-10T07:06:11.610" v="1701" actId="1037"/>
          <ac:spMkLst>
            <pc:docMk/>
            <pc:sldMk cId="1136372707" sldId="258"/>
            <ac:spMk id="5" creationId="{3004D868-15DA-78F5-F9C4-A1AD5825E3F5}"/>
          </ac:spMkLst>
        </pc:spChg>
        <pc:spChg chg="add mod">
          <ac:chgData name="Ohwofasa, Aghogho" userId="84a29a12-fc23-4f23-ad7c-afc2bbd32aee" providerId="ADAL" clId="{7D7ECCB2-790F-4B21-90DA-6E4ECA376B43}" dt="2024-01-10T07:06:58.203" v="1756" actId="1036"/>
          <ac:spMkLst>
            <pc:docMk/>
            <pc:sldMk cId="1136372707" sldId="258"/>
            <ac:spMk id="6" creationId="{890F0B19-4A16-6F82-D020-DEF1058CAD38}"/>
          </ac:spMkLst>
        </pc:spChg>
        <pc:spChg chg="add mod">
          <ac:chgData name="Ohwofasa, Aghogho" userId="84a29a12-fc23-4f23-ad7c-afc2bbd32aee" providerId="ADAL" clId="{7D7ECCB2-790F-4B21-90DA-6E4ECA376B43}" dt="2024-01-10T07:07:16.574" v="1813" actId="1036"/>
          <ac:spMkLst>
            <pc:docMk/>
            <pc:sldMk cId="1136372707" sldId="258"/>
            <ac:spMk id="7" creationId="{916675FF-F050-FAAC-7E34-F6310882433B}"/>
          </ac:spMkLst>
        </pc:spChg>
        <pc:spChg chg="add mod">
          <ac:chgData name="Ohwofasa, Aghogho" userId="84a29a12-fc23-4f23-ad7c-afc2bbd32aee" providerId="ADAL" clId="{7D7ECCB2-790F-4B21-90DA-6E4ECA376B43}" dt="2024-01-10T07:08:09.895" v="1938" actId="1035"/>
          <ac:spMkLst>
            <pc:docMk/>
            <pc:sldMk cId="1136372707" sldId="258"/>
            <ac:spMk id="8" creationId="{FFFA6A38-39A4-4B13-6AEE-88D3688D0F45}"/>
          </ac:spMkLst>
        </pc:spChg>
        <pc:spChg chg="add mod">
          <ac:chgData name="Ohwofasa, Aghogho" userId="84a29a12-fc23-4f23-ad7c-afc2bbd32aee" providerId="ADAL" clId="{7D7ECCB2-790F-4B21-90DA-6E4ECA376B43}" dt="2024-01-10T07:08:06.467" v="1937" actId="1035"/>
          <ac:spMkLst>
            <pc:docMk/>
            <pc:sldMk cId="1136372707" sldId="258"/>
            <ac:spMk id="9" creationId="{612EF7E7-D7AF-282C-58BB-48E8FC3B61B5}"/>
          </ac:spMkLst>
        </pc:spChg>
      </pc:sldChg>
      <pc:sldChg chg="addSp delSp modSp mod">
        <pc:chgData name="Ohwofasa, Aghogho" userId="84a29a12-fc23-4f23-ad7c-afc2bbd32aee" providerId="ADAL" clId="{7D7ECCB2-790F-4B21-90DA-6E4ECA376B43}" dt="2024-01-10T06:59:03.659" v="1061" actId="1036"/>
        <pc:sldMkLst>
          <pc:docMk/>
          <pc:sldMk cId="1045918206" sldId="259"/>
        </pc:sldMkLst>
        <pc:spChg chg="mod">
          <ac:chgData name="Ohwofasa, Aghogho" userId="84a29a12-fc23-4f23-ad7c-afc2bbd32aee" providerId="ADAL" clId="{7D7ECCB2-790F-4B21-90DA-6E4ECA376B43}" dt="2024-01-10T06:51:55.921" v="50" actId="1037"/>
          <ac:spMkLst>
            <pc:docMk/>
            <pc:sldMk cId="1045918206" sldId="259"/>
            <ac:spMk id="3" creationId="{00000000-0000-0000-0000-000000000000}"/>
          </ac:spMkLst>
        </pc:spChg>
        <pc:spChg chg="mod">
          <ac:chgData name="Ohwofasa, Aghogho" userId="84a29a12-fc23-4f23-ad7c-afc2bbd32aee" providerId="ADAL" clId="{7D7ECCB2-790F-4B21-90DA-6E4ECA376B43}" dt="2024-01-10T06:56:09.003" v="766" actId="20577"/>
          <ac:spMkLst>
            <pc:docMk/>
            <pc:sldMk cId="1045918206" sldId="259"/>
            <ac:spMk id="4" creationId="{00000000-0000-0000-0000-000000000000}"/>
          </ac:spMkLst>
        </pc:spChg>
        <pc:spChg chg="add del mod">
          <ac:chgData name="Ohwofasa, Aghogho" userId="84a29a12-fc23-4f23-ad7c-afc2bbd32aee" providerId="ADAL" clId="{7D7ECCB2-790F-4B21-90DA-6E4ECA376B43}" dt="2024-01-10T06:55:47.101" v="760" actId="478"/>
          <ac:spMkLst>
            <pc:docMk/>
            <pc:sldMk cId="1045918206" sldId="259"/>
            <ac:spMk id="5" creationId="{84170413-D3BB-EF96-EEEF-C3FD727E3F91}"/>
          </ac:spMkLst>
        </pc:spChg>
        <pc:spChg chg="add mod">
          <ac:chgData name="Ohwofasa, Aghogho" userId="84a29a12-fc23-4f23-ad7c-afc2bbd32aee" providerId="ADAL" clId="{7D7ECCB2-790F-4B21-90DA-6E4ECA376B43}" dt="2024-01-10T06:57:47.501" v="784" actId="403"/>
          <ac:spMkLst>
            <pc:docMk/>
            <pc:sldMk cId="1045918206" sldId="259"/>
            <ac:spMk id="6" creationId="{8488ACAD-16EB-3290-AC82-D5C05D2DAC0B}"/>
          </ac:spMkLst>
        </pc:spChg>
        <pc:spChg chg="add del mod">
          <ac:chgData name="Ohwofasa, Aghogho" userId="84a29a12-fc23-4f23-ad7c-afc2bbd32aee" providerId="ADAL" clId="{7D7ECCB2-790F-4B21-90DA-6E4ECA376B43}" dt="2024-01-10T06:56:55.946" v="768" actId="478"/>
          <ac:spMkLst>
            <pc:docMk/>
            <pc:sldMk cId="1045918206" sldId="259"/>
            <ac:spMk id="7" creationId="{AD4BC4F3-5DC6-4DBD-A407-147FE2BA226F}"/>
          </ac:spMkLst>
        </pc:spChg>
        <pc:spChg chg="add del mod">
          <ac:chgData name="Ohwofasa, Aghogho" userId="84a29a12-fc23-4f23-ad7c-afc2bbd32aee" providerId="ADAL" clId="{7D7ECCB2-790F-4B21-90DA-6E4ECA376B43}" dt="2024-01-10T06:56:58.754" v="769" actId="478"/>
          <ac:spMkLst>
            <pc:docMk/>
            <pc:sldMk cId="1045918206" sldId="259"/>
            <ac:spMk id="8" creationId="{C743B4FD-8B0D-8B49-9643-B2ABC23D73F2}"/>
          </ac:spMkLst>
        </pc:spChg>
        <pc:spChg chg="add del mod">
          <ac:chgData name="Ohwofasa, Aghogho" userId="84a29a12-fc23-4f23-ad7c-afc2bbd32aee" providerId="ADAL" clId="{7D7ECCB2-790F-4B21-90DA-6E4ECA376B43}" dt="2024-01-10T06:57:00.708" v="770" actId="478"/>
          <ac:spMkLst>
            <pc:docMk/>
            <pc:sldMk cId="1045918206" sldId="259"/>
            <ac:spMk id="9" creationId="{83538CA0-C24C-168D-B271-E3C725899E0E}"/>
          </ac:spMkLst>
        </pc:spChg>
        <pc:spChg chg="add mod">
          <ac:chgData name="Ohwofasa, Aghogho" userId="84a29a12-fc23-4f23-ad7c-afc2bbd32aee" providerId="ADAL" clId="{7D7ECCB2-790F-4B21-90DA-6E4ECA376B43}" dt="2024-01-10T06:53:59.874" v="553" actId="1035"/>
          <ac:spMkLst>
            <pc:docMk/>
            <pc:sldMk cId="1045918206" sldId="259"/>
            <ac:spMk id="10" creationId="{6D321E16-2B74-9267-DC57-6432B9FCC8CC}"/>
          </ac:spMkLst>
        </pc:spChg>
        <pc:spChg chg="add mod">
          <ac:chgData name="Ohwofasa, Aghogho" userId="84a29a12-fc23-4f23-ad7c-afc2bbd32aee" providerId="ADAL" clId="{7D7ECCB2-790F-4B21-90DA-6E4ECA376B43}" dt="2024-01-10T06:58:03.519" v="840" actId="6549"/>
          <ac:spMkLst>
            <pc:docMk/>
            <pc:sldMk cId="1045918206" sldId="259"/>
            <ac:spMk id="11" creationId="{8CA6F12E-25E2-4564-C00D-65779939DF16}"/>
          </ac:spMkLst>
        </pc:spChg>
        <pc:spChg chg="add mod">
          <ac:chgData name="Ohwofasa, Aghogho" userId="84a29a12-fc23-4f23-ad7c-afc2bbd32aee" providerId="ADAL" clId="{7D7ECCB2-790F-4B21-90DA-6E4ECA376B43}" dt="2024-01-10T06:59:03.659" v="1061" actId="1036"/>
          <ac:spMkLst>
            <pc:docMk/>
            <pc:sldMk cId="1045918206" sldId="259"/>
            <ac:spMk id="12" creationId="{A7070E08-8D58-13CC-837D-BA3435DF63C0}"/>
          </ac:spMkLst>
        </pc:spChg>
        <pc:spChg chg="add mod">
          <ac:chgData name="Ohwofasa, Aghogho" userId="84a29a12-fc23-4f23-ad7c-afc2bbd32aee" providerId="ADAL" clId="{7D7ECCB2-790F-4B21-90DA-6E4ECA376B43}" dt="2024-01-10T06:58:59.959" v="1059" actId="1035"/>
          <ac:spMkLst>
            <pc:docMk/>
            <pc:sldMk cId="1045918206" sldId="259"/>
            <ac:spMk id="13" creationId="{F57B89E8-3EA9-3D09-37D7-F77BC22213CD}"/>
          </ac:spMkLst>
        </pc:spChg>
      </pc:sldChg>
      <pc:sldChg chg="addSp modSp mod">
        <pc:chgData name="Ohwofasa, Aghogho" userId="84a29a12-fc23-4f23-ad7c-afc2bbd32aee" providerId="ADAL" clId="{7D7ECCB2-790F-4B21-90DA-6E4ECA376B43}" dt="2024-01-10T07:05:10.416" v="1635" actId="1036"/>
        <pc:sldMkLst>
          <pc:docMk/>
          <pc:sldMk cId="1175113135" sldId="260"/>
        </pc:sldMkLst>
        <pc:spChg chg="mod">
          <ac:chgData name="Ohwofasa, Aghogho" userId="84a29a12-fc23-4f23-ad7c-afc2bbd32aee" providerId="ADAL" clId="{7D7ECCB2-790F-4B21-90DA-6E4ECA376B43}" dt="2024-01-10T07:04:10.623" v="1577" actId="20577"/>
          <ac:spMkLst>
            <pc:docMk/>
            <pc:sldMk cId="1175113135" sldId="260"/>
            <ac:spMk id="4" creationId="{00000000-0000-0000-0000-000000000000}"/>
          </ac:spMkLst>
        </pc:spChg>
        <pc:spChg chg="add mod">
          <ac:chgData name="Ohwofasa, Aghogho" userId="84a29a12-fc23-4f23-ad7c-afc2bbd32aee" providerId="ADAL" clId="{7D7ECCB2-790F-4B21-90DA-6E4ECA376B43}" dt="2024-01-10T07:03:00.606" v="1420" actId="1036"/>
          <ac:spMkLst>
            <pc:docMk/>
            <pc:sldMk cId="1175113135" sldId="260"/>
            <ac:spMk id="5" creationId="{2867D94D-B920-9511-EA2B-ADF9061CFD2C}"/>
          </ac:spMkLst>
        </pc:spChg>
        <pc:spChg chg="add mod">
          <ac:chgData name="Ohwofasa, Aghogho" userId="84a29a12-fc23-4f23-ad7c-afc2bbd32aee" providerId="ADAL" clId="{7D7ECCB2-790F-4B21-90DA-6E4ECA376B43}" dt="2024-01-10T07:02:46.351" v="1401" actId="1035"/>
          <ac:spMkLst>
            <pc:docMk/>
            <pc:sldMk cId="1175113135" sldId="260"/>
            <ac:spMk id="6" creationId="{CCF3A2D5-3902-3DA5-AA70-47710F6E8171}"/>
          </ac:spMkLst>
        </pc:spChg>
        <pc:spChg chg="add mod">
          <ac:chgData name="Ohwofasa, Aghogho" userId="84a29a12-fc23-4f23-ad7c-afc2bbd32aee" providerId="ADAL" clId="{7D7ECCB2-790F-4B21-90DA-6E4ECA376B43}" dt="2024-01-10T07:03:27.495" v="1493" actId="1037"/>
          <ac:spMkLst>
            <pc:docMk/>
            <pc:sldMk cId="1175113135" sldId="260"/>
            <ac:spMk id="7" creationId="{3A525179-397E-2EA3-AD51-B4BB46981F28}"/>
          </ac:spMkLst>
        </pc:spChg>
        <pc:spChg chg="add mod">
          <ac:chgData name="Ohwofasa, Aghogho" userId="84a29a12-fc23-4f23-ad7c-afc2bbd32aee" providerId="ADAL" clId="{7D7ECCB2-790F-4B21-90DA-6E4ECA376B43}" dt="2024-01-10T07:03:49.774" v="1556" actId="1035"/>
          <ac:spMkLst>
            <pc:docMk/>
            <pc:sldMk cId="1175113135" sldId="260"/>
            <ac:spMk id="8" creationId="{3F2AD7E0-BDD9-8D89-A404-802AD484AB49}"/>
          </ac:spMkLst>
        </pc:spChg>
        <pc:spChg chg="add mod">
          <ac:chgData name="Ohwofasa, Aghogho" userId="84a29a12-fc23-4f23-ad7c-afc2bbd32aee" providerId="ADAL" clId="{7D7ECCB2-790F-4B21-90DA-6E4ECA376B43}" dt="2024-01-10T07:05:10.416" v="1635" actId="1036"/>
          <ac:spMkLst>
            <pc:docMk/>
            <pc:sldMk cId="1175113135" sldId="260"/>
            <ac:spMk id="9" creationId="{C145DFBB-0803-C0A2-B893-A89040D87077}"/>
          </ac:spMkLst>
        </pc:spChg>
      </pc:sldChg>
      <pc:sldChg chg="addSp modSp mod">
        <pc:chgData name="Ohwofasa, Aghogho" userId="84a29a12-fc23-4f23-ad7c-afc2bbd32aee" providerId="ADAL" clId="{7D7ECCB2-790F-4B21-90DA-6E4ECA376B43}" dt="2024-01-10T07:01:59.384" v="1306" actId="20577"/>
        <pc:sldMkLst>
          <pc:docMk/>
          <pc:sldMk cId="3402405475" sldId="261"/>
        </pc:sldMkLst>
        <pc:spChg chg="add mod">
          <ac:chgData name="Ohwofasa, Aghogho" userId="84a29a12-fc23-4f23-ad7c-afc2bbd32aee" providerId="ADAL" clId="{7D7ECCB2-790F-4B21-90DA-6E4ECA376B43}" dt="2024-01-10T06:54:59.361" v="755" actId="1037"/>
          <ac:spMkLst>
            <pc:docMk/>
            <pc:sldMk cId="3402405475" sldId="261"/>
            <ac:spMk id="2" creationId="{CD9C5993-CA9B-08DB-7059-0CA0EE36094D}"/>
          </ac:spMkLst>
        </pc:spChg>
        <pc:spChg chg="mod">
          <ac:chgData name="Ohwofasa, Aghogho" userId="84a29a12-fc23-4f23-ad7c-afc2bbd32aee" providerId="ADAL" clId="{7D7ECCB2-790F-4B21-90DA-6E4ECA376B43}" dt="2024-01-10T07:01:59.384" v="1306" actId="20577"/>
          <ac:spMkLst>
            <pc:docMk/>
            <pc:sldMk cId="3402405475" sldId="261"/>
            <ac:spMk id="4" creationId="{00000000-0000-0000-0000-000000000000}"/>
          </ac:spMkLst>
        </pc:spChg>
        <pc:spChg chg="add mod">
          <ac:chgData name="Ohwofasa, Aghogho" userId="84a29a12-fc23-4f23-ad7c-afc2bbd32aee" providerId="ADAL" clId="{7D7ECCB2-790F-4B21-90DA-6E4ECA376B43}" dt="2024-01-10T06:59:59.324" v="1092" actId="1038"/>
          <ac:spMkLst>
            <pc:docMk/>
            <pc:sldMk cId="3402405475" sldId="261"/>
            <ac:spMk id="6" creationId="{6FD42C3C-9B5F-2D06-D292-7D25A289FB4A}"/>
          </ac:spMkLst>
        </pc:spChg>
        <pc:spChg chg="add mod">
          <ac:chgData name="Ohwofasa, Aghogho" userId="84a29a12-fc23-4f23-ad7c-afc2bbd32aee" providerId="ADAL" clId="{7D7ECCB2-790F-4B21-90DA-6E4ECA376B43}" dt="2024-01-10T07:00:14.185" v="1153" actId="6549"/>
          <ac:spMkLst>
            <pc:docMk/>
            <pc:sldMk cId="3402405475" sldId="261"/>
            <ac:spMk id="7" creationId="{6959864D-179E-A3B0-C033-73F8BE0CD3BB}"/>
          </ac:spMkLst>
        </pc:spChg>
        <pc:spChg chg="add mod">
          <ac:chgData name="Ohwofasa, Aghogho" userId="84a29a12-fc23-4f23-ad7c-afc2bbd32aee" providerId="ADAL" clId="{7D7ECCB2-790F-4B21-90DA-6E4ECA376B43}" dt="2024-01-10T07:00:55.079" v="1223" actId="1038"/>
          <ac:spMkLst>
            <pc:docMk/>
            <pc:sldMk cId="3402405475" sldId="261"/>
            <ac:spMk id="8" creationId="{61706F62-46D5-E040-2062-3FC4141CE5F7}"/>
          </ac:spMkLst>
        </pc:spChg>
        <pc:spChg chg="add mod">
          <ac:chgData name="Ohwofasa, Aghogho" userId="84a29a12-fc23-4f23-ad7c-afc2bbd32aee" providerId="ADAL" clId="{7D7ECCB2-790F-4B21-90DA-6E4ECA376B43}" dt="2024-01-10T07:01:23.082" v="1287" actId="1035"/>
          <ac:spMkLst>
            <pc:docMk/>
            <pc:sldMk cId="3402405475" sldId="261"/>
            <ac:spMk id="9" creationId="{B9F2E82F-D76D-FF1F-57B5-163C7EA44E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93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1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0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78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14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59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558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3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327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488C-F808-4377-8ED6-73E7FE44928C}" type="datetimeFigureOut">
              <a:rPr lang="en-NZ" smtClean="0"/>
              <a:t>10/01/2024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659-B027-417D-8F14-CB820B20EE2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87" y="529772"/>
            <a:ext cx="4947396" cy="5368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1216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8591" y="5774094"/>
            <a:ext cx="5657219" cy="959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A) Shows the significant difference (p &lt;0.05) of </a:t>
            </a:r>
            <a:r>
              <a:rPr lang="en-US" sz="1200" i="1" dirty="0"/>
              <a:t>Saccharomyces</a:t>
            </a:r>
            <a:r>
              <a:rPr lang="en-US" sz="1200" dirty="0"/>
              <a:t> at the S1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8ACAD-16EB-3290-AC82-D5C05D2DAC0B}"/>
              </a:ext>
            </a:extLst>
          </p:cNvPr>
          <p:cNvSpPr/>
          <p:nvPr/>
        </p:nvSpPr>
        <p:spPr>
          <a:xfrm>
            <a:off x="4172505" y="529772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21E16-2B74-9267-DC57-6432B9FCC8CC}"/>
              </a:ext>
            </a:extLst>
          </p:cNvPr>
          <p:cNvSpPr/>
          <p:nvPr/>
        </p:nvSpPr>
        <p:spPr>
          <a:xfrm>
            <a:off x="7935164" y="3238879"/>
            <a:ext cx="1189608" cy="159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Saccharomyces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6F12E-25E2-4564-C00D-65779939DF16}"/>
              </a:ext>
            </a:extLst>
          </p:cNvPr>
          <p:cNvSpPr/>
          <p:nvPr/>
        </p:nvSpPr>
        <p:spPr>
          <a:xfrm>
            <a:off x="6056052" y="531251"/>
            <a:ext cx="1526959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70E08-8D58-13CC-837D-BA3435DF63C0}"/>
              </a:ext>
            </a:extLst>
          </p:cNvPr>
          <p:cNvSpPr/>
          <p:nvPr/>
        </p:nvSpPr>
        <p:spPr>
          <a:xfrm>
            <a:off x="6057529" y="3160450"/>
            <a:ext cx="1526959" cy="3589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B89E8-3EA9-3D09-37D7-F77BC22213CD}"/>
              </a:ext>
            </a:extLst>
          </p:cNvPr>
          <p:cNvSpPr/>
          <p:nvPr/>
        </p:nvSpPr>
        <p:spPr>
          <a:xfrm>
            <a:off x="4185815" y="3152979"/>
            <a:ext cx="1526959" cy="3589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44186" y="361743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0546" y="5908430"/>
            <a:ext cx="5090746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B) No significant difference (p &gt;0.05) between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Metschnikowia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abundance across both systems.</a:t>
            </a:r>
            <a:r>
              <a:rPr lang="en-US" sz="1200" dirty="0"/>
              <a:t>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2" y="888022"/>
            <a:ext cx="4985238" cy="4985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9C5993-CA9B-08DB-7059-0CA0EE36094D}"/>
              </a:ext>
            </a:extLst>
          </p:cNvPr>
          <p:cNvSpPr/>
          <p:nvPr/>
        </p:nvSpPr>
        <p:spPr>
          <a:xfrm>
            <a:off x="7879953" y="3409028"/>
            <a:ext cx="1189608" cy="159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Metschnikowia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42C3C-9B5F-2D06-D292-7D25A289FB4A}"/>
              </a:ext>
            </a:extLst>
          </p:cNvPr>
          <p:cNvSpPr/>
          <p:nvPr/>
        </p:nvSpPr>
        <p:spPr>
          <a:xfrm>
            <a:off x="4048218" y="858249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9864D-179E-A3B0-C033-73F8BE0CD3BB}"/>
              </a:ext>
            </a:extLst>
          </p:cNvPr>
          <p:cNvSpPr/>
          <p:nvPr/>
        </p:nvSpPr>
        <p:spPr>
          <a:xfrm>
            <a:off x="5958397" y="859729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06F62-46D5-E040-2062-3FC4141CE5F7}"/>
              </a:ext>
            </a:extLst>
          </p:cNvPr>
          <p:cNvSpPr/>
          <p:nvPr/>
        </p:nvSpPr>
        <p:spPr>
          <a:xfrm>
            <a:off x="4049696" y="3338004"/>
            <a:ext cx="1553591" cy="3219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2E82F-D76D-FF1F-57B5-163C7EA44E4F}"/>
              </a:ext>
            </a:extLst>
          </p:cNvPr>
          <p:cNvSpPr/>
          <p:nvPr/>
        </p:nvSpPr>
        <p:spPr>
          <a:xfrm>
            <a:off x="5950999" y="3339484"/>
            <a:ext cx="1553591" cy="3219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46" y="630257"/>
            <a:ext cx="4844143" cy="53786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456261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4073" y="5908430"/>
            <a:ext cx="5657219" cy="83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C) Significant difference (p &lt;0.05) of </a:t>
            </a:r>
            <a:r>
              <a:rPr lang="en-US" sz="1200" i="1" dirty="0"/>
              <a:t>Torulaspora</a:t>
            </a:r>
            <a:r>
              <a:rPr lang="en-US" sz="1200" dirty="0"/>
              <a:t> at the Exp,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7D94D-B920-9511-EA2B-ADF9061CFD2C}"/>
              </a:ext>
            </a:extLst>
          </p:cNvPr>
          <p:cNvSpPr/>
          <p:nvPr/>
        </p:nvSpPr>
        <p:spPr>
          <a:xfrm>
            <a:off x="4216894" y="618549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3A2D5-3902-3DA5-AA70-47710F6E8171}"/>
              </a:ext>
            </a:extLst>
          </p:cNvPr>
          <p:cNvSpPr/>
          <p:nvPr/>
        </p:nvSpPr>
        <p:spPr>
          <a:xfrm>
            <a:off x="6118197" y="628905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25179-397E-2EA3-AD51-B4BB46981F28}"/>
              </a:ext>
            </a:extLst>
          </p:cNvPr>
          <p:cNvSpPr/>
          <p:nvPr/>
        </p:nvSpPr>
        <p:spPr>
          <a:xfrm>
            <a:off x="4227250" y="3212312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AD7E0-BDD9-8D89-A404-802AD484AB49}"/>
              </a:ext>
            </a:extLst>
          </p:cNvPr>
          <p:cNvSpPr/>
          <p:nvPr/>
        </p:nvSpPr>
        <p:spPr>
          <a:xfrm>
            <a:off x="6110797" y="3213787"/>
            <a:ext cx="1553591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5DFBB-0803-C0A2-B893-A89040D87077}"/>
              </a:ext>
            </a:extLst>
          </p:cNvPr>
          <p:cNvSpPr/>
          <p:nvPr/>
        </p:nvSpPr>
        <p:spPr>
          <a:xfrm>
            <a:off x="8018978" y="3373516"/>
            <a:ext cx="1086089" cy="142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Torulaspora</a:t>
            </a:r>
          </a:p>
        </p:txBody>
      </p:sp>
    </p:spTree>
    <p:extLst>
      <p:ext uri="{BB962C8B-B14F-4D97-AF65-F5344CB8AC3E}">
        <p14:creationId xmlns:p14="http://schemas.microsoft.com/office/powerpoint/2010/main" val="11751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9" y="590064"/>
            <a:ext cx="5137498" cy="51374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054" y="5817159"/>
            <a:ext cx="5385913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D) Shows the significant difference (p &lt;0.05) of </a:t>
            </a:r>
            <a:r>
              <a:rPr lang="en-US" sz="1200" i="1" dirty="0"/>
              <a:t>Penicillium</a:t>
            </a:r>
            <a:r>
              <a:rPr lang="en-US" sz="1200" dirty="0"/>
              <a:t> at the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4" name="Oval 3"/>
          <p:cNvSpPr/>
          <p:nvPr/>
        </p:nvSpPr>
        <p:spPr>
          <a:xfrm>
            <a:off x="615964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D868-15DA-78F5-F9C4-A1AD5825E3F5}"/>
              </a:ext>
            </a:extLst>
          </p:cNvPr>
          <p:cNvSpPr/>
          <p:nvPr/>
        </p:nvSpPr>
        <p:spPr>
          <a:xfrm>
            <a:off x="8675925" y="3204840"/>
            <a:ext cx="1086089" cy="142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Penicillium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0B19-4A16-6F82-D020-DEF1058CAD38}"/>
              </a:ext>
            </a:extLst>
          </p:cNvPr>
          <p:cNvSpPr/>
          <p:nvPr/>
        </p:nvSpPr>
        <p:spPr>
          <a:xfrm>
            <a:off x="4554245" y="565281"/>
            <a:ext cx="1775533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675FF-F050-FAAC-7E34-F6310882433B}"/>
              </a:ext>
            </a:extLst>
          </p:cNvPr>
          <p:cNvSpPr/>
          <p:nvPr/>
        </p:nvSpPr>
        <p:spPr>
          <a:xfrm>
            <a:off x="6606468" y="566761"/>
            <a:ext cx="1775533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A6A38-39A4-4B13-6AEE-88D3688D0F45}"/>
              </a:ext>
            </a:extLst>
          </p:cNvPr>
          <p:cNvSpPr/>
          <p:nvPr/>
        </p:nvSpPr>
        <p:spPr>
          <a:xfrm>
            <a:off x="4591235" y="3107184"/>
            <a:ext cx="1775533" cy="3219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EF7E7-D7AF-282C-58BB-48E8FC3B61B5}"/>
              </a:ext>
            </a:extLst>
          </p:cNvPr>
          <p:cNvSpPr/>
          <p:nvPr/>
        </p:nvSpPr>
        <p:spPr>
          <a:xfrm>
            <a:off x="6554682" y="3108662"/>
            <a:ext cx="1775533" cy="3219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9" y="559919"/>
            <a:ext cx="5251663" cy="52516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7227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7025" y="5847303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E) Shows the significant difference (p &lt;0.05) of </a:t>
            </a:r>
            <a:r>
              <a:rPr lang="en-US" sz="1200" i="1" dirty="0"/>
              <a:t>Hanseniaspora</a:t>
            </a:r>
            <a:r>
              <a:rPr lang="en-US" sz="1200" dirty="0"/>
              <a:t> at the S1 and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62325-C4E6-CEF4-E10F-55F5FE8B51F5}"/>
              </a:ext>
            </a:extLst>
          </p:cNvPr>
          <p:cNvSpPr/>
          <p:nvPr/>
        </p:nvSpPr>
        <p:spPr>
          <a:xfrm>
            <a:off x="4181383" y="547527"/>
            <a:ext cx="1595107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AE1EC-431A-E698-2E56-EC4CE15E4899}"/>
              </a:ext>
            </a:extLst>
          </p:cNvPr>
          <p:cNvSpPr/>
          <p:nvPr/>
        </p:nvSpPr>
        <p:spPr>
          <a:xfrm>
            <a:off x="8104882" y="3231469"/>
            <a:ext cx="1198914" cy="150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Hanseniaspora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9FAB5-96AD-BE5C-3B53-C426EDA696E8}"/>
              </a:ext>
            </a:extLst>
          </p:cNvPr>
          <p:cNvSpPr/>
          <p:nvPr/>
        </p:nvSpPr>
        <p:spPr>
          <a:xfrm>
            <a:off x="6135953" y="549007"/>
            <a:ext cx="1595107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F6FD3-9A09-FB55-C214-0784A7CF7ECD}"/>
              </a:ext>
            </a:extLst>
          </p:cNvPr>
          <p:cNvSpPr/>
          <p:nvPr/>
        </p:nvSpPr>
        <p:spPr>
          <a:xfrm>
            <a:off x="4175464" y="3142695"/>
            <a:ext cx="1595107" cy="332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56BD7-6338-55C7-2D96-01FD95BF7C90}"/>
              </a:ext>
            </a:extLst>
          </p:cNvPr>
          <p:cNvSpPr/>
          <p:nvPr/>
        </p:nvSpPr>
        <p:spPr>
          <a:xfrm>
            <a:off x="6138910" y="3144176"/>
            <a:ext cx="1595107" cy="332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21" y="590063"/>
            <a:ext cx="5156756" cy="5156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21" y="5746819"/>
            <a:ext cx="5235191" cy="87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F) Shows the significant difference (p &lt;0.05) of </a:t>
            </a:r>
            <a:r>
              <a:rPr lang="en-US" sz="1200" i="1" dirty="0"/>
              <a:t>Aureobasidium</a:t>
            </a:r>
            <a:r>
              <a:rPr lang="en-US" sz="1200" dirty="0"/>
              <a:t> at the S2 phase. </a:t>
            </a:r>
          </a:p>
          <a:p>
            <a:endParaRPr lang="en-US" sz="700" dirty="0"/>
          </a:p>
          <a:p>
            <a:r>
              <a:rPr lang="en-US" sz="1200" dirty="0"/>
              <a:t>Lag = Lag phase – days 1-4; </a:t>
            </a:r>
            <a:r>
              <a:rPr lang="en-US" sz="1200" dirty="0" err="1"/>
              <a:t>Exp</a:t>
            </a:r>
            <a:r>
              <a:rPr lang="en-US" sz="1200" dirty="0"/>
              <a:t> = Exponential phase – days 5-11; S1 = Early stationary phase 1 – days 12 - 20; S2 = Late stationary phase 2 – day 21 - 28AP.</a:t>
            </a:r>
            <a:endParaRPr lang="en-NZ" sz="1200" dirty="0"/>
          </a:p>
        </p:txBody>
      </p:sp>
      <p:sp>
        <p:nvSpPr>
          <p:cNvPr id="7" name="Oval 6"/>
          <p:cNvSpPr/>
          <p:nvPr/>
        </p:nvSpPr>
        <p:spPr>
          <a:xfrm>
            <a:off x="6049112" y="80390"/>
            <a:ext cx="793819" cy="429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74E8C-9A48-96E7-BE24-094D5760212F}"/>
              </a:ext>
            </a:extLst>
          </p:cNvPr>
          <p:cNvSpPr/>
          <p:nvPr/>
        </p:nvSpPr>
        <p:spPr>
          <a:xfrm>
            <a:off x="8557642" y="3213713"/>
            <a:ext cx="1198914" cy="150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Aureobasidium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B105A-DF58-AADE-1E99-F718A5308F72}"/>
              </a:ext>
            </a:extLst>
          </p:cNvPr>
          <p:cNvSpPr/>
          <p:nvPr/>
        </p:nvSpPr>
        <p:spPr>
          <a:xfrm>
            <a:off x="4687412" y="556405"/>
            <a:ext cx="1595107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41632-7C53-AA5B-154B-34667A7A896C}"/>
              </a:ext>
            </a:extLst>
          </p:cNvPr>
          <p:cNvSpPr/>
          <p:nvPr/>
        </p:nvSpPr>
        <p:spPr>
          <a:xfrm>
            <a:off x="6579837" y="566760"/>
            <a:ext cx="1595107" cy="412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938E9-94A4-6619-B297-46A89C2C2600}"/>
              </a:ext>
            </a:extLst>
          </p:cNvPr>
          <p:cNvSpPr/>
          <p:nvPr/>
        </p:nvSpPr>
        <p:spPr>
          <a:xfrm>
            <a:off x="4645982" y="3116062"/>
            <a:ext cx="1595107" cy="332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285CE-873C-5A53-956D-673F9B19CE55}"/>
              </a:ext>
            </a:extLst>
          </p:cNvPr>
          <p:cNvSpPr/>
          <p:nvPr/>
        </p:nvSpPr>
        <p:spPr>
          <a:xfrm>
            <a:off x="6573922" y="3117466"/>
            <a:ext cx="1595107" cy="332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NZ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389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Ohwofasa, Aghogho</dc:creator>
  <cp:lastModifiedBy>Ohwofasa, Aghogho</cp:lastModifiedBy>
  <cp:revision>14</cp:revision>
  <dcterms:created xsi:type="dcterms:W3CDTF">2022-10-13T07:26:09Z</dcterms:created>
  <dcterms:modified xsi:type="dcterms:W3CDTF">2024-01-10T07:13:46Z</dcterms:modified>
</cp:coreProperties>
</file>