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14/10/2022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93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14/10/2022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1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14/10/2022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0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14/10/2022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14/10/2022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785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14/10/2022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147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14/10/2022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4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14/10/2022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59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14/10/2022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55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14/10/2022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3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14/10/2022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327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488C-F808-4377-8ED6-73E7FE44928C}" type="datetimeFigureOut">
              <a:rPr lang="en-NZ" smtClean="0"/>
              <a:t>14/10/2022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6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74507" y="6023986"/>
            <a:ext cx="629026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Figure A) showing the significant difference (p &lt;0.05) of </a:t>
            </a:r>
            <a:r>
              <a:rPr lang="en-US" sz="1100" dirty="0" err="1"/>
              <a:t>Enterobacteriaceae</a:t>
            </a:r>
            <a:r>
              <a:rPr lang="en-US" sz="1100" dirty="0"/>
              <a:t> family </a:t>
            </a:r>
            <a:r>
              <a:rPr lang="en-US" sz="1100" dirty="0" smtClean="0"/>
              <a:t> at the S1 and S2 phase. </a:t>
            </a:r>
          </a:p>
          <a:p>
            <a:endParaRPr lang="en-US" sz="1100" dirty="0"/>
          </a:p>
          <a:p>
            <a:r>
              <a:rPr lang="en-US" sz="1100" dirty="0" smtClean="0"/>
              <a:t>Lag </a:t>
            </a:r>
            <a:r>
              <a:rPr lang="en-US" sz="1100" dirty="0"/>
              <a:t>= Lag phase – days 1-4; </a:t>
            </a:r>
            <a:r>
              <a:rPr lang="en-US" sz="1100" dirty="0" err="1"/>
              <a:t>Exp</a:t>
            </a:r>
            <a:r>
              <a:rPr lang="en-US" sz="1100" dirty="0"/>
              <a:t> = Exponential phase – days 5-11; S1 = Early stationary phase 1 – days 12 - 20; S2 = Late stationary phase 2 – day 21 </a:t>
            </a:r>
            <a:r>
              <a:rPr lang="en-US" sz="1100" dirty="0" smtClean="0"/>
              <a:t>- 28AP</a:t>
            </a:r>
            <a:r>
              <a:rPr lang="en-US" sz="1100" dirty="0"/>
              <a:t>.</a:t>
            </a:r>
            <a:endParaRPr lang="en-NZ" sz="1100" dirty="0"/>
          </a:p>
        </p:txBody>
      </p:sp>
      <p:sp>
        <p:nvSpPr>
          <p:cNvPr id="7" name="Oval 6"/>
          <p:cNvSpPr/>
          <p:nvPr/>
        </p:nvSpPr>
        <p:spPr>
          <a:xfrm>
            <a:off x="5679839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93" y="596831"/>
            <a:ext cx="4875129" cy="53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75875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3537025" y="5847303"/>
            <a:ext cx="5235191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B) showing the significant difference (p &lt;0.05) of </a:t>
            </a:r>
            <a:r>
              <a:rPr lang="en-US" sz="1200" dirty="0" err="1"/>
              <a:t>Acetobacteraceae</a:t>
            </a:r>
            <a:r>
              <a:rPr lang="en-US" sz="1200" dirty="0"/>
              <a:t> family </a:t>
            </a:r>
            <a:r>
              <a:rPr lang="en-US" sz="1200" dirty="0" smtClean="0"/>
              <a:t> at the S1 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79" y="694315"/>
            <a:ext cx="5073440" cy="50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9054" y="5817159"/>
            <a:ext cx="5385913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C) showing the significant difference (p &lt;0.05) of </a:t>
            </a:r>
            <a:r>
              <a:rPr lang="en-US" sz="1200" dirty="0" err="1"/>
              <a:t>Leuconostocaceae</a:t>
            </a:r>
            <a:r>
              <a:rPr lang="en-US" sz="1200" i="1" dirty="0"/>
              <a:t> </a:t>
            </a:r>
            <a:r>
              <a:rPr lang="en-US" sz="1200" dirty="0" smtClean="0"/>
              <a:t> at the </a:t>
            </a:r>
            <a:r>
              <a:rPr lang="en-US" sz="1200" dirty="0" err="1" smtClean="0"/>
              <a:t>Exp</a:t>
            </a:r>
            <a:r>
              <a:rPr lang="en-US" sz="1200" dirty="0" smtClean="0"/>
              <a:t>, S1 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  <p:sp>
        <p:nvSpPr>
          <p:cNvPr id="4" name="Oval 3"/>
          <p:cNvSpPr/>
          <p:nvPr/>
        </p:nvSpPr>
        <p:spPr>
          <a:xfrm>
            <a:off x="5623309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222" y="595926"/>
            <a:ext cx="5134986" cy="51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7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17895" y="5817159"/>
            <a:ext cx="5637120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</a:t>
            </a:r>
            <a:r>
              <a:rPr lang="en-US" sz="1200" dirty="0" smtClean="0"/>
              <a:t>D) </a:t>
            </a:r>
            <a:r>
              <a:rPr lang="en-US" sz="1200" dirty="0" smtClean="0"/>
              <a:t>showing the significant difference (p &lt;0.05) of </a:t>
            </a:r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Oenococcus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smtClean="0"/>
              <a:t>at the </a:t>
            </a:r>
            <a:r>
              <a:rPr lang="en-US" sz="1200" dirty="0" smtClean="0"/>
              <a:t>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  <p:sp>
        <p:nvSpPr>
          <p:cNvPr id="4" name="Oval 3"/>
          <p:cNvSpPr/>
          <p:nvPr/>
        </p:nvSpPr>
        <p:spPr>
          <a:xfrm>
            <a:off x="5934806" y="150726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</a:t>
            </a:r>
            <a:endParaRPr lang="en-NZ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68" y="663191"/>
            <a:ext cx="5084464" cy="50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Ohwofasa, Aghogho</dc:creator>
  <cp:lastModifiedBy>Ohwofasa, Aghogho</cp:lastModifiedBy>
  <cp:revision>9</cp:revision>
  <dcterms:created xsi:type="dcterms:W3CDTF">2022-10-13T07:26:09Z</dcterms:created>
  <dcterms:modified xsi:type="dcterms:W3CDTF">2022-10-13T23:06:55Z</dcterms:modified>
</cp:coreProperties>
</file>