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21" y="590063"/>
            <a:ext cx="5156756" cy="5156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9921" y="5746819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A) showing the significant difference (p &lt;0.05) of </a:t>
            </a:r>
            <a:r>
              <a:rPr lang="en-US" sz="1200" i="1" dirty="0" err="1" smtClean="0"/>
              <a:t>Aureobasidium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7" name="Oval 6"/>
          <p:cNvSpPr/>
          <p:nvPr/>
        </p:nvSpPr>
        <p:spPr>
          <a:xfrm>
            <a:off x="604911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9" y="559919"/>
            <a:ext cx="5251663" cy="52516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7227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B) showing the significant difference (p &lt;0.05) of </a:t>
            </a:r>
            <a:r>
              <a:rPr lang="en-US" sz="1200" i="1" dirty="0" err="1" smtClean="0"/>
              <a:t>Hanseniaspora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89" y="590064"/>
            <a:ext cx="5137498" cy="51374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C) showing the significant difference (p &lt;0.05) of </a:t>
            </a:r>
            <a:r>
              <a:rPr lang="en-US" sz="1200" i="1" dirty="0" err="1" smtClean="0"/>
              <a:t>Penicillium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615964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7" y="529772"/>
            <a:ext cx="4947396" cy="53686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8737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67168" y="5898382"/>
            <a:ext cx="5657219" cy="95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D) showing the significant difference (p &lt;0.05) of </a:t>
            </a:r>
            <a:r>
              <a:rPr lang="en-US" sz="1200" i="1" dirty="0" smtClean="0"/>
              <a:t>Saccharomyces</a:t>
            </a:r>
            <a:r>
              <a:rPr lang="en-US" sz="1200" dirty="0" smtClean="0"/>
              <a:t> at the S1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04591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46" y="630257"/>
            <a:ext cx="4844143" cy="537865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56261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924073" y="5908430"/>
            <a:ext cx="5657219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E) showing the significant difference (p &lt;0.05) of </a:t>
            </a:r>
            <a:r>
              <a:rPr lang="en-US" sz="1200" i="1" dirty="0" err="1" smtClean="0"/>
              <a:t>Torulaspora</a:t>
            </a:r>
            <a:r>
              <a:rPr lang="en-US" sz="1200" dirty="0" smtClean="0"/>
              <a:t> at the </a:t>
            </a:r>
            <a:r>
              <a:rPr lang="en-US" sz="1200" dirty="0" err="1" smtClean="0"/>
              <a:t>Exp</a:t>
            </a:r>
            <a:r>
              <a:rPr lang="en-US" sz="1200" dirty="0" smtClean="0"/>
              <a:t>,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17511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5</cp:revision>
  <dcterms:created xsi:type="dcterms:W3CDTF">2022-10-13T07:26:09Z</dcterms:created>
  <dcterms:modified xsi:type="dcterms:W3CDTF">2022-10-13T07:42:35Z</dcterms:modified>
</cp:coreProperties>
</file>