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13/10/2022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4507" y="6023986"/>
            <a:ext cx="629026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Figure A) showing the significant difference (p &lt;0.05) of </a:t>
            </a:r>
            <a:r>
              <a:rPr lang="en-US" sz="1100" dirty="0" err="1"/>
              <a:t>Enterobacteriaceae</a:t>
            </a:r>
            <a:r>
              <a:rPr lang="en-US" sz="1100" dirty="0"/>
              <a:t> family </a:t>
            </a:r>
            <a:r>
              <a:rPr lang="en-US" sz="1100" dirty="0" smtClean="0"/>
              <a:t> </a:t>
            </a:r>
            <a:r>
              <a:rPr lang="en-US" sz="1100" dirty="0" smtClean="0"/>
              <a:t>at the S1 and S2 phase. </a:t>
            </a:r>
          </a:p>
          <a:p>
            <a:endParaRPr lang="en-US" sz="1100" dirty="0"/>
          </a:p>
          <a:p>
            <a:r>
              <a:rPr lang="en-US" sz="1100" dirty="0" smtClean="0"/>
              <a:t>Lag </a:t>
            </a:r>
            <a:r>
              <a:rPr lang="en-US" sz="1100" dirty="0"/>
              <a:t>= Lag phase – days 1-4; </a:t>
            </a:r>
            <a:r>
              <a:rPr lang="en-US" sz="1100" dirty="0" err="1"/>
              <a:t>Exp</a:t>
            </a:r>
            <a:r>
              <a:rPr lang="en-US" sz="1100" dirty="0"/>
              <a:t> = Exponential phase – days 5-11; S1 = Early stationary phase 1 – days 12 - 20; S2 = Late stationary phase 2 – day 21 </a:t>
            </a:r>
            <a:r>
              <a:rPr lang="en-US" sz="1100" dirty="0" smtClean="0"/>
              <a:t>- 28AP</a:t>
            </a:r>
            <a:r>
              <a:rPr lang="en-US" sz="1100" dirty="0"/>
              <a:t>.</a:t>
            </a:r>
            <a:endParaRPr lang="en-NZ" sz="1100" dirty="0"/>
          </a:p>
        </p:txBody>
      </p:sp>
      <p:sp>
        <p:nvSpPr>
          <p:cNvPr id="7" name="Oval 6"/>
          <p:cNvSpPr/>
          <p:nvPr/>
        </p:nvSpPr>
        <p:spPr>
          <a:xfrm>
            <a:off x="5679839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93" y="596831"/>
            <a:ext cx="4875129" cy="53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75875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B) showing the significant difference (p &lt;0.05) of </a:t>
            </a:r>
            <a:r>
              <a:rPr lang="en-US" sz="1200" dirty="0" err="1"/>
              <a:t>Acetobacteraceae</a:t>
            </a:r>
            <a:r>
              <a:rPr lang="en-US" sz="1200" dirty="0"/>
              <a:t> family </a:t>
            </a:r>
            <a:r>
              <a:rPr lang="en-US" sz="1200" dirty="0" smtClean="0"/>
              <a:t> </a:t>
            </a:r>
            <a:r>
              <a:rPr lang="en-US" sz="1200" dirty="0" smtClean="0"/>
              <a:t>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79" y="694315"/>
            <a:ext cx="5073440" cy="50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C) showing the significant difference (p &lt;0.05) of </a:t>
            </a:r>
            <a:r>
              <a:rPr lang="en-US" sz="1200" dirty="0" err="1"/>
              <a:t>Leuconostocaceae</a:t>
            </a:r>
            <a:r>
              <a:rPr lang="en-US" sz="1200" i="1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at the </a:t>
            </a:r>
            <a:r>
              <a:rPr lang="en-US" sz="1200" dirty="0" err="1" smtClean="0"/>
              <a:t>Exp</a:t>
            </a:r>
            <a:r>
              <a:rPr lang="en-US" sz="1200" dirty="0" smtClean="0"/>
              <a:t>, S1 </a:t>
            </a:r>
            <a:r>
              <a:rPr lang="en-US" sz="1200" dirty="0" smtClean="0"/>
              <a:t>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5623309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22" y="595926"/>
            <a:ext cx="5134986" cy="5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8</cp:revision>
  <dcterms:created xsi:type="dcterms:W3CDTF">2022-10-13T07:26:09Z</dcterms:created>
  <dcterms:modified xsi:type="dcterms:W3CDTF">2022-10-13T08:12:40Z</dcterms:modified>
</cp:coreProperties>
</file>