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58" r:id="rId5"/>
    <p:sldId id="257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26/07/2023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935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26/07/2023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51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26/07/2023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302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26/07/2023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06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26/07/2023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785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26/07/2023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147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26/07/2023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244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26/07/2023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3594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26/07/2023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558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26/07/2023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93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26/07/2023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327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B488C-F808-4377-8ED6-73E7FE44928C}" type="datetimeFigureOut">
              <a:rPr lang="en-NZ" smtClean="0"/>
              <a:t>26/07/2023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16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287" y="529772"/>
            <a:ext cx="4947396" cy="536861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687372" y="80390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A</a:t>
            </a:r>
          </a:p>
        </p:txBody>
      </p:sp>
      <p:sp>
        <p:nvSpPr>
          <p:cNvPr id="4" name="Rectangle 3"/>
          <p:cNvSpPr/>
          <p:nvPr/>
        </p:nvSpPr>
        <p:spPr>
          <a:xfrm>
            <a:off x="3567168" y="5898382"/>
            <a:ext cx="5657219" cy="959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Figure A) showing the significant difference (p &lt;0.05) of </a:t>
            </a:r>
            <a:r>
              <a:rPr lang="en-US" sz="1200" i="1" dirty="0"/>
              <a:t>Saccharomyces</a:t>
            </a:r>
            <a:r>
              <a:rPr lang="en-US" sz="1200" dirty="0"/>
              <a:t> at the S1 phase. </a:t>
            </a:r>
          </a:p>
          <a:p>
            <a:endParaRPr lang="en-US" sz="700" dirty="0"/>
          </a:p>
          <a:p>
            <a:r>
              <a:rPr lang="en-US" sz="1200" dirty="0"/>
              <a:t>Lag 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21 - 28AP.</a:t>
            </a:r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104591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4186" y="361743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</a:p>
        </p:txBody>
      </p:sp>
      <p:sp>
        <p:nvSpPr>
          <p:cNvPr id="4" name="Rectangle 3"/>
          <p:cNvSpPr/>
          <p:nvPr/>
        </p:nvSpPr>
        <p:spPr>
          <a:xfrm>
            <a:off x="3490546" y="5908430"/>
            <a:ext cx="5090746" cy="834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Figure B) showing no significant difference (p &gt;0.05) between </a:t>
            </a:r>
            <a:r>
              <a:rPr lang="en-US" sz="12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Metschnikowia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abundance across both systems</a:t>
            </a:r>
            <a:r>
              <a:rPr lang="en-US" sz="1200" dirty="0"/>
              <a:t> </a:t>
            </a:r>
          </a:p>
          <a:p>
            <a:endParaRPr lang="en-US" sz="700" dirty="0"/>
          </a:p>
          <a:p>
            <a:r>
              <a:rPr lang="en-US" sz="1200" dirty="0"/>
              <a:t>Lag 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21 - 28AP.</a:t>
            </a:r>
            <a:endParaRPr lang="en-NZ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672" y="888022"/>
            <a:ext cx="4985238" cy="498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0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46" y="630257"/>
            <a:ext cx="4844143" cy="537865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456261" y="80390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4073" y="5908430"/>
            <a:ext cx="5657219" cy="834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Figure C) showing the significant difference (p &lt;0.05) of </a:t>
            </a:r>
            <a:r>
              <a:rPr lang="en-US" sz="1200" i="1" dirty="0" err="1"/>
              <a:t>Torulaspora</a:t>
            </a:r>
            <a:r>
              <a:rPr lang="en-US" sz="1200" dirty="0"/>
              <a:t> at the </a:t>
            </a:r>
            <a:r>
              <a:rPr lang="en-US" sz="1200" dirty="0" err="1"/>
              <a:t>Exp</a:t>
            </a:r>
            <a:r>
              <a:rPr lang="en-US" sz="1200" dirty="0"/>
              <a:t>, S1 and S2 phase. </a:t>
            </a:r>
          </a:p>
          <a:p>
            <a:endParaRPr lang="en-US" sz="700" dirty="0"/>
          </a:p>
          <a:p>
            <a:r>
              <a:rPr lang="en-US" sz="1200" dirty="0"/>
              <a:t>Lag 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21 - 28AP.</a:t>
            </a:r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117511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889" y="590064"/>
            <a:ext cx="5137498" cy="51374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59054" y="5817159"/>
            <a:ext cx="5385913" cy="875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Figure D) showing the significant difference (p &lt;0.05) of </a:t>
            </a:r>
            <a:r>
              <a:rPr lang="en-US" sz="1200" i="1" dirty="0" err="1"/>
              <a:t>Penicillium</a:t>
            </a:r>
            <a:r>
              <a:rPr lang="en-US" sz="1200" dirty="0"/>
              <a:t> at the S1 and S2 phase. </a:t>
            </a:r>
          </a:p>
          <a:p>
            <a:endParaRPr lang="en-US" sz="700" dirty="0"/>
          </a:p>
          <a:p>
            <a:r>
              <a:rPr lang="en-US" sz="1200" dirty="0"/>
              <a:t>Lag 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21 - 28AP.</a:t>
            </a:r>
            <a:endParaRPr lang="en-NZ" sz="1200" dirty="0"/>
          </a:p>
        </p:txBody>
      </p:sp>
      <p:sp>
        <p:nvSpPr>
          <p:cNvPr id="4" name="Oval 3"/>
          <p:cNvSpPr/>
          <p:nvPr/>
        </p:nvSpPr>
        <p:spPr>
          <a:xfrm>
            <a:off x="6159642" y="80390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3637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59" y="559919"/>
            <a:ext cx="5251663" cy="525166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657227" y="80390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</a:t>
            </a:r>
          </a:p>
        </p:txBody>
      </p:sp>
      <p:sp>
        <p:nvSpPr>
          <p:cNvPr id="4" name="Rectangle 3"/>
          <p:cNvSpPr/>
          <p:nvPr/>
        </p:nvSpPr>
        <p:spPr>
          <a:xfrm>
            <a:off x="3537025" y="5847303"/>
            <a:ext cx="5235191" cy="875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Figure E) showing the significant difference (p &lt;0.05) of </a:t>
            </a:r>
            <a:r>
              <a:rPr lang="en-US" sz="1200" i="1" dirty="0" err="1"/>
              <a:t>Hanseniaspora</a:t>
            </a:r>
            <a:r>
              <a:rPr lang="en-US" sz="1200" dirty="0"/>
              <a:t> at the S1 and S2 phase. </a:t>
            </a:r>
          </a:p>
          <a:p>
            <a:endParaRPr lang="en-US" sz="700" dirty="0"/>
          </a:p>
          <a:p>
            <a:r>
              <a:rPr lang="en-US" sz="1200" dirty="0"/>
              <a:t>Lag 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21 - 28AP.</a:t>
            </a:r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143377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21" y="590063"/>
            <a:ext cx="5156756" cy="51567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39921" y="5746819"/>
            <a:ext cx="5235191" cy="875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Figure F) showing the significant difference (p &lt;0.05) of </a:t>
            </a:r>
            <a:r>
              <a:rPr lang="en-US" sz="1200" i="1" dirty="0" err="1"/>
              <a:t>Aureobasidium</a:t>
            </a:r>
            <a:r>
              <a:rPr lang="en-US" sz="1200" dirty="0"/>
              <a:t> at the S2 phase. </a:t>
            </a:r>
          </a:p>
          <a:p>
            <a:endParaRPr lang="en-US" sz="700" dirty="0"/>
          </a:p>
          <a:p>
            <a:r>
              <a:rPr lang="en-US" sz="1200" dirty="0"/>
              <a:t>Lag 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21 - 28AP.</a:t>
            </a:r>
            <a:endParaRPr lang="en-NZ" sz="1200" dirty="0"/>
          </a:p>
        </p:txBody>
      </p:sp>
      <p:sp>
        <p:nvSpPr>
          <p:cNvPr id="7" name="Oval 6"/>
          <p:cNvSpPr/>
          <p:nvPr/>
        </p:nvSpPr>
        <p:spPr>
          <a:xfrm>
            <a:off x="6049112" y="80390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2531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367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Lincoln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Ohwofasa, Aghogho</dc:creator>
  <cp:lastModifiedBy>Ohwofasa, Aghogho</cp:lastModifiedBy>
  <cp:revision>14</cp:revision>
  <dcterms:created xsi:type="dcterms:W3CDTF">2022-10-13T07:26:09Z</dcterms:created>
  <dcterms:modified xsi:type="dcterms:W3CDTF">2023-07-26T00:07:50Z</dcterms:modified>
</cp:coreProperties>
</file>