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DD1-BFB1-6B93-224F-8BB98186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4F916-2F88-DE43-B4CE-DEF456349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63F28-F941-7F18-EF07-03F96902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28/04/2023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B6AA-0755-6D8A-095C-9F74AED7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9732-4A57-7766-9574-C961BDEF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759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F115-2714-A4D3-B718-4DB81B80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85D15-5763-E65A-16B1-F0CD82AA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7129F-257F-466D-04AE-3AC969C4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28/04/2023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9463-206F-34A2-D1BF-2C82D660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536F0-EA53-9D35-9DEB-65B8396D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55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A5372-B8D1-A1F0-D075-935E4562C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8EDF8-4C9E-B446-CF17-8C38EFD5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59F2-6BC8-3AA9-A0AA-D5185E64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28/04/2023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AF7A8-E330-26BB-A3C2-01E48CDE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E1DC-56A1-4909-D46B-DAA9B713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2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2060-02DF-D785-0398-F40EE8A3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45C1-CFDE-958B-16F4-0AC3D8DA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4EFF-B355-9B8F-F710-E323AD14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28/04/2023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6C084-333C-04B3-987A-20903467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7543-FEF7-FE9F-031F-6D5A4C60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743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EF23-7E8D-B5D2-5F8A-74E09986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28362-BEE8-D445-A369-46BAB643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29EA-3AFA-9238-2816-11EEABD5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28/04/2023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D610E-62F7-6C75-C79C-76DECB47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B3FD-25AA-9F70-27E1-151F6B69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927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123E-83A2-4C8A-C788-4E732E55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EF16-4122-1A38-EC87-356397D37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0C62-6051-269B-45BD-7B9A8408D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0535F-8EBB-1EEF-0159-29D4B3E7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28/04/2023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6C0E4-C20D-3316-5A99-75DF0A7C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00B4-3D5C-2820-236E-4E75DF20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702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9346-6C2F-EBEB-160F-B069F25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0042-22A1-A907-DC01-3D93B40D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D54F8-2BAA-76FF-61B6-A30F1CFD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06BD4-D53E-0D73-3919-89B656737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2DC33-2D4A-93E0-572D-2EC35A43E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08FA3-F71C-EB2E-0BEB-56BA0082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28/04/2023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19272-18CF-0339-07B7-7B3346A4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CCFDB-A161-48C0-B539-40B52578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93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91EF-D174-8669-B391-C12F57C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91AA4-1D59-2A0F-5C43-53EC5E01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28/04/2023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6BA0D-9EE7-C512-6936-93D59B99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72C2B-BB81-38F9-FB37-57518205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681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3B9FB-844A-5E28-D5F6-738FB2B4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28/04/2023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9B728-389D-92FF-C522-555A4E3C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E085A-0D51-8533-E9F4-077966EF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386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23C7-97DF-2FFC-639D-A64B9274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7994-ECCF-E23E-8AD3-DC19C521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EC745-D5E5-7791-93C0-64270F8D7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456A4-B50A-D6BF-7A44-40019690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28/04/2023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BC64-04DD-3887-0AA7-DAB0EEC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C12C-6B14-AF74-D3DE-C2D7A31C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725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208A-98DD-8FBE-1D8B-0163866F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25B71-5013-C8DC-4B39-8906D433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FE6D0-E52E-32BE-5B11-B2EE1CA7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C69EF-D441-72D7-0A5A-BB806DCC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28/04/2023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02BE7-F6D0-691A-61FE-9FBB81C1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EB260-E620-4025-1F5F-765021C3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846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18029-9E52-B2F9-578C-0BD1009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7597F-E3EF-07D4-F3E5-5EBC576FA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0952-356B-6601-3857-6278639A4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FA6A-777C-4160-952B-BDB9A6B2AB61}" type="datetimeFigureOut">
              <a:rPr lang="en-NZ" smtClean="0"/>
              <a:t>28/04/2023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5791-46B8-B95F-8834-9101BEF26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E1E1-CA8F-DD8D-FD83-6A0BA3AA7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F3D05-96B2-F2A1-3ADC-D6C8A5CC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7" y="367210"/>
            <a:ext cx="4584589" cy="2780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F9ABE6-4CC4-5165-08EF-C5DED6047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7210"/>
            <a:ext cx="4584589" cy="2780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980AA4-FA79-85E5-695D-9CC00B4E9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959" y="3710774"/>
            <a:ext cx="4584589" cy="2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4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B90C6-C57C-C94E-52F5-65B457AB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31" y="1581752"/>
            <a:ext cx="5553937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1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Ohwofasa, Aghogho</dc:creator>
  <cp:lastModifiedBy>Ohwofasa, Aghogho</cp:lastModifiedBy>
  <cp:revision>1</cp:revision>
  <dcterms:created xsi:type="dcterms:W3CDTF">2023-04-28T07:36:30Z</dcterms:created>
  <dcterms:modified xsi:type="dcterms:W3CDTF">2023-04-28T07:40:26Z</dcterms:modified>
</cp:coreProperties>
</file>