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6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74" autoAdjust="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5357-A753-4D39-8A2E-56E39FBFD254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E02F7-5913-4DC8-9BE8-0A3370352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3D34-4A5F-4479-84DC-395EB63EC8BA}" type="datetimeFigureOut">
              <a:rPr lang="en-US" smtClean="0"/>
              <a:t>07.08.2020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94144-D442-4A9D-8E4A-80A915701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F2944-4F71-4E67-BE19-231CBC51675F}"/>
              </a:ext>
            </a:extLst>
          </p:cNvPr>
          <p:cNvSpPr txBox="1"/>
          <p:nvPr/>
        </p:nvSpPr>
        <p:spPr>
          <a:xfrm>
            <a:off x="4035287" y="1431234"/>
            <a:ext cx="412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DISK Flickering Condition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04908-D754-4953-A3DE-9EE3CE27E6DB}"/>
              </a:ext>
            </a:extLst>
          </p:cNvPr>
          <p:cNvSpPr/>
          <p:nvPr/>
        </p:nvSpPr>
        <p:spPr>
          <a:xfrm>
            <a:off x="4149726" y="2181225"/>
            <a:ext cx="3892549" cy="2968625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E56DB-8B54-491F-B418-71B678380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64" y="3126571"/>
            <a:ext cx="3834472" cy="9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8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040474" y="2438090"/>
            <a:ext cx="902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Tilted bars will be always presented in the middle disk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Your task is to detect either the target bars (15</a:t>
            </a:r>
            <a:r>
              <a:rPr lang="en-US" baseline="30000" dirty="0"/>
              <a:t>◦ </a:t>
            </a:r>
            <a:r>
              <a:rPr lang="en-US" dirty="0"/>
              <a:t>tilted bars) in cue and probe frames are tilted in the same direction (left button) or not (right button)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US" dirty="0"/>
              <a:t>Again, you have to ignore the 45</a:t>
            </a:r>
            <a:r>
              <a:rPr lang="en-US" baseline="30000" dirty="0"/>
              <a:t>◦</a:t>
            </a:r>
            <a:r>
              <a:rPr lang="en-US" dirty="0"/>
              <a:t>(distractor) bar in the cue frame</a:t>
            </a:r>
          </a:p>
        </p:txBody>
      </p:sp>
      <p:sp>
        <p:nvSpPr>
          <p:cNvPr id="28" name="직사각형 13">
            <a:extLst>
              <a:ext uri="{FF2B5EF4-FFF2-40B4-BE49-F238E27FC236}">
                <a16:creationId xmlns:a16="http://schemas.microsoft.com/office/drawing/2014/main" id="{C157DF81-981C-4A32-BEAC-4D8AA8733D09}"/>
              </a:ext>
            </a:extLst>
          </p:cNvPr>
          <p:cNvSpPr/>
          <p:nvPr/>
        </p:nvSpPr>
        <p:spPr>
          <a:xfrm>
            <a:off x="279086" y="166598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9E1786-6891-4399-A3E7-176372F4B1D3}"/>
              </a:ext>
            </a:extLst>
          </p:cNvPr>
          <p:cNvSpPr/>
          <p:nvPr/>
        </p:nvSpPr>
        <p:spPr>
          <a:xfrm>
            <a:off x="1203552" y="735858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05187A10-722F-43D9-834B-713A1DDD337E}"/>
              </a:ext>
            </a:extLst>
          </p:cNvPr>
          <p:cNvCxnSpPr>
            <a:cxnSpLocks/>
          </p:cNvCxnSpPr>
          <p:nvPr/>
        </p:nvCxnSpPr>
        <p:spPr>
          <a:xfrm>
            <a:off x="2361462" y="194736"/>
            <a:ext cx="0" cy="6484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0B661F-9EC4-4211-BF85-CBF5E499E2ED}"/>
              </a:ext>
            </a:extLst>
          </p:cNvPr>
          <p:cNvSpPr txBox="1"/>
          <p:nvPr/>
        </p:nvSpPr>
        <p:spPr>
          <a:xfrm>
            <a:off x="1857626" y="6267180"/>
            <a:ext cx="804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</a:t>
            </a:r>
          </a:p>
        </p:txBody>
      </p:sp>
      <p:sp>
        <p:nvSpPr>
          <p:cNvPr id="42" name="직사각형 13">
            <a:extLst>
              <a:ext uri="{FF2B5EF4-FFF2-40B4-BE49-F238E27FC236}">
                <a16:creationId xmlns:a16="http://schemas.microsoft.com/office/drawing/2014/main" id="{2CDF8E63-9F46-4E16-A513-C1C5913CD3B1}"/>
              </a:ext>
            </a:extLst>
          </p:cNvPr>
          <p:cNvSpPr/>
          <p:nvPr/>
        </p:nvSpPr>
        <p:spPr>
          <a:xfrm>
            <a:off x="279086" y="2838326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C0C155-2C38-4A44-B788-2B11BE9A86D3}"/>
              </a:ext>
            </a:extLst>
          </p:cNvPr>
          <p:cNvSpPr/>
          <p:nvPr/>
        </p:nvSpPr>
        <p:spPr>
          <a:xfrm>
            <a:off x="1203552" y="3407586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13">
            <a:extLst>
              <a:ext uri="{FF2B5EF4-FFF2-40B4-BE49-F238E27FC236}">
                <a16:creationId xmlns:a16="http://schemas.microsoft.com/office/drawing/2014/main" id="{0FE2B414-847E-494F-A961-6F3E2E3B55B0}"/>
              </a:ext>
            </a:extLst>
          </p:cNvPr>
          <p:cNvSpPr/>
          <p:nvPr/>
        </p:nvSpPr>
        <p:spPr>
          <a:xfrm>
            <a:off x="279086" y="4174190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5B240C-BE73-4A26-B898-C9FB7843494C}"/>
              </a:ext>
            </a:extLst>
          </p:cNvPr>
          <p:cNvSpPr/>
          <p:nvPr/>
        </p:nvSpPr>
        <p:spPr>
          <a:xfrm>
            <a:off x="1203552" y="4743450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4">
            <a:extLst>
              <a:ext uri="{FF2B5EF4-FFF2-40B4-BE49-F238E27FC236}">
                <a16:creationId xmlns:a16="http://schemas.microsoft.com/office/drawing/2014/main" id="{E9C675CF-BDD4-4CA6-A82D-98CCFE39A75C}"/>
              </a:ext>
            </a:extLst>
          </p:cNvPr>
          <p:cNvSpPr/>
          <p:nvPr/>
        </p:nvSpPr>
        <p:spPr>
          <a:xfrm>
            <a:off x="279086" y="150246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B2055CF-3902-488E-9DFC-FF7ABF6AEC27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CA483A-B370-453D-B57F-D167362E770A}"/>
              </a:ext>
            </a:extLst>
          </p:cNvPr>
          <p:cNvGrpSpPr/>
          <p:nvPr/>
        </p:nvGrpSpPr>
        <p:grpSpPr>
          <a:xfrm>
            <a:off x="443422" y="1929504"/>
            <a:ext cx="1137443" cy="314068"/>
            <a:chOff x="855544" y="1929504"/>
            <a:chExt cx="1137443" cy="314068"/>
          </a:xfrm>
        </p:grpSpPr>
        <p:pic>
          <p:nvPicPr>
            <p:cNvPr id="50" name="그림 10">
              <a:extLst>
                <a:ext uri="{FF2B5EF4-FFF2-40B4-BE49-F238E27FC236}">
                  <a16:creationId xmlns:a16="http://schemas.microsoft.com/office/drawing/2014/main" id="{F800C074-3E3E-4B8D-8C84-92F61322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861" y="1930372"/>
              <a:ext cx="313200" cy="3132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DB514ED-758C-44CB-A7D1-942931035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544" y="1930372"/>
              <a:ext cx="313200" cy="3132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1A8F293-A397-4287-BC8F-A04F03DF4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787" y="1929504"/>
              <a:ext cx="313200" cy="313200"/>
            </a:xfrm>
            <a:prstGeom prst="rect">
              <a:avLst/>
            </a:prstGeom>
          </p:spPr>
        </p:pic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FCC347A3-26FF-4761-896F-2248346A6BFC}"/>
              </a:ext>
            </a:extLst>
          </p:cNvPr>
          <p:cNvSpPr/>
          <p:nvPr/>
        </p:nvSpPr>
        <p:spPr>
          <a:xfrm>
            <a:off x="1203552" y="207213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직사각형 14">
            <a:extLst>
              <a:ext uri="{FF2B5EF4-FFF2-40B4-BE49-F238E27FC236}">
                <a16:creationId xmlns:a16="http://schemas.microsoft.com/office/drawing/2014/main" id="{07910C70-A72B-4BEF-8872-BE0215B68BCA}"/>
              </a:ext>
            </a:extLst>
          </p:cNvPr>
          <p:cNvSpPr/>
          <p:nvPr/>
        </p:nvSpPr>
        <p:spPr>
          <a:xfrm>
            <a:off x="279086" y="5510052"/>
            <a:ext cx="1879432" cy="116902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5" name="그림 22">
            <a:extLst>
              <a:ext uri="{FF2B5EF4-FFF2-40B4-BE49-F238E27FC236}">
                <a16:creationId xmlns:a16="http://schemas.microsoft.com/office/drawing/2014/main" id="{7BB1483D-86D4-419C-B9B6-23F251CA7F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41" y="5937962"/>
            <a:ext cx="313200" cy="31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66BE61-4398-49C3-B7FE-237CF22BF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5" y="5944020"/>
            <a:ext cx="313200" cy="31320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F305022-0017-45C3-AA76-3F8A9F025DC8}"/>
              </a:ext>
            </a:extLst>
          </p:cNvPr>
          <p:cNvSpPr/>
          <p:nvPr/>
        </p:nvSpPr>
        <p:spPr>
          <a:xfrm>
            <a:off x="1203552" y="6079727"/>
            <a:ext cx="30499" cy="304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ACCD9-F82A-4656-A05F-84245790054D}"/>
              </a:ext>
            </a:extLst>
          </p:cNvPr>
          <p:cNvSpPr txBox="1"/>
          <p:nvPr/>
        </p:nvSpPr>
        <p:spPr>
          <a:xfrm>
            <a:off x="1780474" y="1523977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cue frame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8AB0F5-C593-4E3F-8505-11C8FBEC9F90}"/>
              </a:ext>
            </a:extLst>
          </p:cNvPr>
          <p:cNvSpPr txBox="1"/>
          <p:nvPr/>
        </p:nvSpPr>
        <p:spPr>
          <a:xfrm>
            <a:off x="1780474" y="5541191"/>
            <a:ext cx="12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probe frame</a:t>
            </a:r>
          </a:p>
        </p:txBody>
      </p:sp>
      <p:pic>
        <p:nvPicPr>
          <p:cNvPr id="60" name="그림 24">
            <a:extLst>
              <a:ext uri="{FF2B5EF4-FFF2-40B4-BE49-F238E27FC236}">
                <a16:creationId xmlns:a16="http://schemas.microsoft.com/office/drawing/2014/main" id="{95DBD1D1-A5A0-4F82-9C85-B0D7A78A38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" y="578660"/>
            <a:ext cx="314395" cy="314395"/>
          </a:xfrm>
          <a:prstGeom prst="rect">
            <a:avLst/>
          </a:prstGeom>
        </p:spPr>
      </p:pic>
      <p:pic>
        <p:nvPicPr>
          <p:cNvPr id="61" name="그림 24">
            <a:extLst>
              <a:ext uri="{FF2B5EF4-FFF2-40B4-BE49-F238E27FC236}">
                <a16:creationId xmlns:a16="http://schemas.microsoft.com/office/drawing/2014/main" id="{BD1F45E1-B45F-46F8-9451-F74FE39EEA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4" y="578660"/>
            <a:ext cx="314395" cy="314395"/>
          </a:xfrm>
          <a:prstGeom prst="rect">
            <a:avLst/>
          </a:prstGeom>
        </p:spPr>
      </p:pic>
      <p:pic>
        <p:nvPicPr>
          <p:cNvPr id="62" name="그림 24">
            <a:extLst>
              <a:ext uri="{FF2B5EF4-FFF2-40B4-BE49-F238E27FC236}">
                <a16:creationId xmlns:a16="http://schemas.microsoft.com/office/drawing/2014/main" id="{48461DBE-6DBD-488E-BA35-B66F26591F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66" y="578660"/>
            <a:ext cx="314395" cy="314395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DA8D33F3-66C6-46FE-9913-2B752E3AE1B7}"/>
              </a:ext>
            </a:extLst>
          </p:cNvPr>
          <p:cNvGrpSpPr/>
          <p:nvPr/>
        </p:nvGrpSpPr>
        <p:grpSpPr>
          <a:xfrm>
            <a:off x="443421" y="3265637"/>
            <a:ext cx="1138639" cy="314395"/>
            <a:chOff x="595822" y="731060"/>
            <a:chExt cx="1138639" cy="314395"/>
          </a:xfrm>
        </p:grpSpPr>
        <p:pic>
          <p:nvPicPr>
            <p:cNvPr id="64" name="그림 24">
              <a:extLst>
                <a:ext uri="{FF2B5EF4-FFF2-40B4-BE49-F238E27FC236}">
                  <a16:creationId xmlns:a16="http://schemas.microsoft.com/office/drawing/2014/main" id="{7B722195-D603-4CED-9E05-50793A51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5" name="그림 24">
              <a:extLst>
                <a:ext uri="{FF2B5EF4-FFF2-40B4-BE49-F238E27FC236}">
                  <a16:creationId xmlns:a16="http://schemas.microsoft.com/office/drawing/2014/main" id="{1A95DB3F-D6C5-423A-8FB0-B5DC93AC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66" name="그림 24">
              <a:extLst>
                <a:ext uri="{FF2B5EF4-FFF2-40B4-BE49-F238E27FC236}">
                  <a16:creationId xmlns:a16="http://schemas.microsoft.com/office/drawing/2014/main" id="{C72D140E-2903-473C-B1B1-4EEE31ADD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B8832BD-DF5E-42C5-8960-497D0FEECB13}"/>
              </a:ext>
            </a:extLst>
          </p:cNvPr>
          <p:cNvGrpSpPr/>
          <p:nvPr/>
        </p:nvGrpSpPr>
        <p:grpSpPr>
          <a:xfrm>
            <a:off x="443421" y="4601501"/>
            <a:ext cx="1138639" cy="314395"/>
            <a:chOff x="595822" y="731060"/>
            <a:chExt cx="1138639" cy="314395"/>
          </a:xfrm>
        </p:grpSpPr>
        <p:pic>
          <p:nvPicPr>
            <p:cNvPr id="68" name="그림 24">
              <a:extLst>
                <a:ext uri="{FF2B5EF4-FFF2-40B4-BE49-F238E27FC236}">
                  <a16:creationId xmlns:a16="http://schemas.microsoft.com/office/drawing/2014/main" id="{22526C63-DF09-40C2-AE2D-2797DF53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822" y="731060"/>
              <a:ext cx="314395" cy="314395"/>
            </a:xfrm>
            <a:prstGeom prst="rect">
              <a:avLst/>
            </a:prstGeom>
          </p:spPr>
        </p:pic>
        <p:pic>
          <p:nvPicPr>
            <p:cNvPr id="69" name="그림 24">
              <a:extLst>
                <a:ext uri="{FF2B5EF4-FFF2-40B4-BE49-F238E27FC236}">
                  <a16:creationId xmlns:a16="http://schemas.microsoft.com/office/drawing/2014/main" id="{3EED9992-E3CE-41BC-8BD9-999DA650C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44" y="731060"/>
              <a:ext cx="314395" cy="314395"/>
            </a:xfrm>
            <a:prstGeom prst="rect">
              <a:avLst/>
            </a:prstGeom>
          </p:spPr>
        </p:pic>
        <p:pic>
          <p:nvPicPr>
            <p:cNvPr id="70" name="그림 24">
              <a:extLst>
                <a:ext uri="{FF2B5EF4-FFF2-40B4-BE49-F238E27FC236}">
                  <a16:creationId xmlns:a16="http://schemas.microsoft.com/office/drawing/2014/main" id="{29555639-58F3-4147-84FB-FE54C7B5D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066" y="731060"/>
              <a:ext cx="314395" cy="314395"/>
            </a:xfrm>
            <a:prstGeom prst="rect">
              <a:avLst/>
            </a:prstGeom>
          </p:spPr>
        </p:pic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AB84F24D-3773-4ED0-B2BB-05E259177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1" y="5937962"/>
            <a:ext cx="313200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9637-10FB-4F35-81B8-74F40C5B099B}"/>
              </a:ext>
            </a:extLst>
          </p:cNvPr>
          <p:cNvSpPr txBox="1"/>
          <p:nvPr/>
        </p:nvSpPr>
        <p:spPr>
          <a:xfrm>
            <a:off x="458679" y="435005"/>
            <a:ext cx="1127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</a:t>
            </a:r>
          </a:p>
          <a:p>
            <a:endParaRPr lang="en-US" dirty="0"/>
          </a:p>
          <a:p>
            <a:pPr algn="ctr"/>
            <a:r>
              <a:rPr lang="en-US" dirty="0"/>
              <a:t>Task: Report the Same (left) / Opposite (right) tilt of the target bar (15</a:t>
            </a:r>
            <a:r>
              <a:rPr lang="en-US" baseline="30000" dirty="0"/>
              <a:t>◦</a:t>
            </a:r>
            <a:r>
              <a:rPr lang="en-US" dirty="0"/>
              <a:t>) in the middle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37F21-08E8-4D39-91A4-4F2B68DDE08F}"/>
              </a:ext>
            </a:extLst>
          </p:cNvPr>
          <p:cNvSpPr txBox="1"/>
          <p:nvPr/>
        </p:nvSpPr>
        <p:spPr>
          <a:xfrm>
            <a:off x="2028708" y="527338"/>
            <a:ext cx="852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Please fixate your eyes on </a:t>
            </a:r>
            <a:r>
              <a:rPr lang="en-US" b="1" dirty="0">
                <a:solidFill>
                  <a:srgbClr val="FF0000"/>
                </a:solidFill>
              </a:rPr>
              <a:t>the red fixation dot</a:t>
            </a:r>
            <a:r>
              <a:rPr lang="en-US" dirty="0"/>
              <a:t> all the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44A4F-27A3-459D-983D-62315885E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76500"/>
            <a:ext cx="762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0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Oh-hyeon Choung</dc:creator>
  <cp:lastModifiedBy>Choung Oh-Hyeon</cp:lastModifiedBy>
  <cp:revision>46</cp:revision>
  <dcterms:created xsi:type="dcterms:W3CDTF">2020-05-04T20:19:50Z</dcterms:created>
  <dcterms:modified xsi:type="dcterms:W3CDTF">2020-08-07T13:06:30Z</dcterms:modified>
</cp:coreProperties>
</file>