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NON-RET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DA6A9-E45E-4D8D-98A8-CF62AA2986C0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8CD56-1000-40A5-9B74-E8280CD40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43F477D-39BF-4430-B538-46D9F2D4C4A9}"/>
              </a:ext>
            </a:extLst>
          </p:cNvPr>
          <p:cNvSpPr txBox="1"/>
          <p:nvPr/>
        </p:nvSpPr>
        <p:spPr>
          <a:xfrm>
            <a:off x="3465622" y="2072137"/>
            <a:ext cx="8527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the same, except three disks will move left and right in concert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</p:spTree>
    <p:extLst>
      <p:ext uri="{BB962C8B-B14F-4D97-AF65-F5344CB8AC3E}">
        <p14:creationId xmlns:p14="http://schemas.microsoft.com/office/powerpoint/2010/main" val="420309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ADA7-E87C-4B4A-8AFD-761F11988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3C051-EB8C-4A7F-ADB9-BB1123F78DCA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9853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48</cp:revision>
  <dcterms:created xsi:type="dcterms:W3CDTF">2020-05-04T20:19:50Z</dcterms:created>
  <dcterms:modified xsi:type="dcterms:W3CDTF">2020-08-07T13:07:43Z</dcterms:modified>
</cp:coreProperties>
</file>