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82B5D-57C4-4473-A211-8875B8BCC2E9}"/>
              </a:ext>
            </a:extLst>
          </p:cNvPr>
          <p:cNvSpPr txBox="1"/>
          <p:nvPr/>
        </p:nvSpPr>
        <p:spPr>
          <a:xfrm>
            <a:off x="2307431" y="2021691"/>
            <a:ext cx="7577138" cy="281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Thanks a lot for your participation!!!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Here is the last question for you. 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Could you let us know if you saw the group motion of the disks or not? 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Please proceed to the next slides to see the examples ;)</a:t>
            </a:r>
          </a:p>
          <a:p>
            <a:pPr algn="ctr">
              <a:lnSpc>
                <a:spcPct val="150000"/>
              </a:lnSpc>
            </a:pP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(In main_3disk_nonret and main_3disk_ret conditions)</a:t>
            </a:r>
          </a:p>
        </p:txBody>
      </p:sp>
    </p:spTree>
    <p:extLst>
      <p:ext uri="{BB962C8B-B14F-4D97-AF65-F5344CB8AC3E}">
        <p14:creationId xmlns:p14="http://schemas.microsoft.com/office/powerpoint/2010/main" val="2996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BA6C0-2166-4FFA-8CB3-854EA1E2D0F5}"/>
              </a:ext>
            </a:extLst>
          </p:cNvPr>
          <p:cNvSpPr txBox="1"/>
          <p:nvPr/>
        </p:nvSpPr>
        <p:spPr>
          <a:xfrm>
            <a:off x="1428750" y="950357"/>
            <a:ext cx="933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Group Motion: Three disks are moving left-and-right in concert </a:t>
            </a:r>
          </a:p>
        </p:txBody>
      </p:sp>
      <p:pic>
        <p:nvPicPr>
          <p:cNvPr id="3" name="Picture 2" descr="[animate output image]">
            <a:extLst>
              <a:ext uri="{FF2B5EF4-FFF2-40B4-BE49-F238E27FC236}">
                <a16:creationId xmlns:a16="http://schemas.microsoft.com/office/drawing/2014/main" id="{72FB843A-CFB8-4251-ADB5-7FCD2EB019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085915"/>
            <a:ext cx="5400000" cy="39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animate output image]">
            <a:extLst>
              <a:ext uri="{FF2B5EF4-FFF2-40B4-BE49-F238E27FC236}">
                <a16:creationId xmlns:a16="http://schemas.microsoft.com/office/drawing/2014/main" id="{1E71F8D2-7A15-4D84-AE8C-5582854A70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085915"/>
            <a:ext cx="5400000" cy="39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BA6C0-2166-4FFA-8CB3-854EA1E2D0F5}"/>
              </a:ext>
            </a:extLst>
          </p:cNvPr>
          <p:cNvSpPr txBox="1"/>
          <p:nvPr/>
        </p:nvSpPr>
        <p:spPr>
          <a:xfrm>
            <a:off x="766762" y="950357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 Motion: two disks in the middle are flickering and the third disk is jumping from left to right </a:t>
            </a:r>
          </a:p>
        </p:txBody>
      </p:sp>
    </p:spTree>
    <p:extLst>
      <p:ext uri="{BB962C8B-B14F-4D97-AF65-F5344CB8AC3E}">
        <p14:creationId xmlns:p14="http://schemas.microsoft.com/office/powerpoint/2010/main" val="328425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E2B24-A3BE-446A-A24A-663AD8066FE6}"/>
              </a:ext>
            </a:extLst>
          </p:cNvPr>
          <p:cNvSpPr txBox="1"/>
          <p:nvPr/>
        </p:nvSpPr>
        <p:spPr>
          <a:xfrm>
            <a:off x="1895475" y="1015484"/>
            <a:ext cx="840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disk-motion did you perceive (1-5 scale)?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6448E-50E5-4C01-9C7C-82BBB00E7A2C}"/>
              </a:ext>
            </a:extLst>
          </p:cNvPr>
          <p:cNvSpPr/>
          <p:nvPr/>
        </p:nvSpPr>
        <p:spPr>
          <a:xfrm>
            <a:off x="2630626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3A5792-51B8-4AEA-912E-2AB1E0BCBB7B}"/>
              </a:ext>
            </a:extLst>
          </p:cNvPr>
          <p:cNvSpPr/>
          <p:nvPr/>
        </p:nvSpPr>
        <p:spPr>
          <a:xfrm>
            <a:off x="4306163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13F225-4F2D-41AB-832D-CE50B3F5586F}"/>
              </a:ext>
            </a:extLst>
          </p:cNvPr>
          <p:cNvSpPr/>
          <p:nvPr/>
        </p:nvSpPr>
        <p:spPr>
          <a:xfrm>
            <a:off x="5981700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FE3BE-A207-4BFF-9981-8172B2AFA12E}"/>
              </a:ext>
            </a:extLst>
          </p:cNvPr>
          <p:cNvSpPr/>
          <p:nvPr/>
        </p:nvSpPr>
        <p:spPr>
          <a:xfrm>
            <a:off x="7657237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0758DA-E4C5-4DF8-9204-CED071F5F130}"/>
              </a:ext>
            </a:extLst>
          </p:cNvPr>
          <p:cNvSpPr/>
          <p:nvPr/>
        </p:nvSpPr>
        <p:spPr>
          <a:xfrm>
            <a:off x="9332775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FDDD3-A875-4A6F-8DBC-1731A6C1C8C5}"/>
              </a:ext>
            </a:extLst>
          </p:cNvPr>
          <p:cNvSpPr txBox="1"/>
          <p:nvPr/>
        </p:nvSpPr>
        <p:spPr>
          <a:xfrm>
            <a:off x="2000250" y="2685930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Element motion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DE9B4-0EC3-4860-9AFC-E835690B829C}"/>
              </a:ext>
            </a:extLst>
          </p:cNvPr>
          <p:cNvSpPr txBox="1"/>
          <p:nvPr/>
        </p:nvSpPr>
        <p:spPr>
          <a:xfrm>
            <a:off x="8799337" y="268593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motion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EC21EF-65D1-4920-A456-115CC753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41" y="3379022"/>
            <a:ext cx="2520000" cy="18375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E34B17-F9B7-400E-9D6B-7FD987BA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50" y="3379022"/>
            <a:ext cx="2520000" cy="183759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F44374-C17E-4E63-8D5C-019353228CC1}"/>
              </a:ext>
            </a:extLst>
          </p:cNvPr>
          <p:cNvSpPr/>
          <p:nvPr/>
        </p:nvSpPr>
        <p:spPr>
          <a:xfrm>
            <a:off x="1782267" y="4088268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EF7ED3-AB79-48CF-ADE9-72E4BCD7EC2A}"/>
              </a:ext>
            </a:extLst>
          </p:cNvPr>
          <p:cNvSpPr/>
          <p:nvPr/>
        </p:nvSpPr>
        <p:spPr>
          <a:xfrm>
            <a:off x="1962150" y="3694651"/>
            <a:ext cx="1685925" cy="410624"/>
          </a:xfrm>
          <a:custGeom>
            <a:avLst/>
            <a:gdLst>
              <a:gd name="connsiteX0" fmla="*/ 0 w 1685925"/>
              <a:gd name="connsiteY0" fmla="*/ 372524 h 410624"/>
              <a:gd name="connsiteX1" fmla="*/ 628650 w 1685925"/>
              <a:gd name="connsiteY1" fmla="*/ 48674 h 410624"/>
              <a:gd name="connsiteX2" fmla="*/ 1285875 w 1685925"/>
              <a:gd name="connsiteY2" fmla="*/ 39149 h 410624"/>
              <a:gd name="connsiteX3" fmla="*/ 1685925 w 1685925"/>
              <a:gd name="connsiteY3" fmla="*/ 410624 h 41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410624">
                <a:moveTo>
                  <a:pt x="0" y="372524"/>
                </a:moveTo>
                <a:cubicBezTo>
                  <a:pt x="207169" y="238380"/>
                  <a:pt x="414338" y="104236"/>
                  <a:pt x="628650" y="48674"/>
                </a:cubicBezTo>
                <a:cubicBezTo>
                  <a:pt x="842962" y="-6888"/>
                  <a:pt x="1109663" y="-21176"/>
                  <a:pt x="1285875" y="39149"/>
                </a:cubicBezTo>
                <a:cubicBezTo>
                  <a:pt x="1462088" y="99474"/>
                  <a:pt x="1574006" y="255049"/>
                  <a:pt x="1685925" y="41062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48C24-5C50-49EB-9006-0D89E1183020}"/>
              </a:ext>
            </a:extLst>
          </p:cNvPr>
          <p:cNvSpPr txBox="1"/>
          <p:nvPr/>
        </p:nvSpPr>
        <p:spPr>
          <a:xfrm>
            <a:off x="2276645" y="3395440"/>
            <a:ext cx="1601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Jump left-right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738EE4-4106-451F-BEBF-D5F62C003B0F}"/>
              </a:ext>
            </a:extLst>
          </p:cNvPr>
          <p:cNvSpPr/>
          <p:nvPr/>
        </p:nvSpPr>
        <p:spPr>
          <a:xfrm>
            <a:off x="8468817" y="4078743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6F992C-0D68-4555-B67F-3DC656C287DF}"/>
              </a:ext>
            </a:extLst>
          </p:cNvPr>
          <p:cNvSpPr/>
          <p:nvPr/>
        </p:nvSpPr>
        <p:spPr>
          <a:xfrm>
            <a:off x="8331075" y="3899963"/>
            <a:ext cx="1847850" cy="76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D5375E-95B0-4142-8A05-93D9323B1E24}"/>
              </a:ext>
            </a:extLst>
          </p:cNvPr>
          <p:cNvCxnSpPr/>
          <p:nvPr/>
        </p:nvCxnSpPr>
        <p:spPr>
          <a:xfrm>
            <a:off x="8652283" y="3810000"/>
            <a:ext cx="17991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2CAE81F-A9D2-4D7F-B74F-A0C9E368E4B1}"/>
              </a:ext>
            </a:extLst>
          </p:cNvPr>
          <p:cNvSpPr/>
          <p:nvPr/>
        </p:nvSpPr>
        <p:spPr>
          <a:xfrm>
            <a:off x="1706701" y="3993018"/>
            <a:ext cx="569944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AD6A1-E863-4CCE-A0CD-BDF35180A55B}"/>
              </a:ext>
            </a:extLst>
          </p:cNvPr>
          <p:cNvSpPr txBox="1"/>
          <p:nvPr/>
        </p:nvSpPr>
        <p:spPr>
          <a:xfrm>
            <a:off x="8492642" y="3502223"/>
            <a:ext cx="211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Move left-right altogether</a:t>
            </a:r>
          </a:p>
        </p:txBody>
      </p:sp>
    </p:spTree>
    <p:extLst>
      <p:ext uri="{BB962C8B-B14F-4D97-AF65-F5344CB8AC3E}">
        <p14:creationId xmlns:p14="http://schemas.microsoft.com/office/powerpoint/2010/main" val="15683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53</cp:revision>
  <dcterms:created xsi:type="dcterms:W3CDTF">2020-05-04T20:19:50Z</dcterms:created>
  <dcterms:modified xsi:type="dcterms:W3CDTF">2020-08-12T13:10:56Z</dcterms:modified>
</cp:coreProperties>
</file>