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276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02F7-5913-4DC8-9BE8-0A3370352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749BF-EC85-4669-A7A3-47EC68144156}"/>
              </a:ext>
            </a:extLst>
          </p:cNvPr>
          <p:cNvSpPr txBox="1"/>
          <p:nvPr/>
        </p:nvSpPr>
        <p:spPr>
          <a:xfrm>
            <a:off x="1643062" y="1095375"/>
            <a:ext cx="8905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The experiment will take approximately 1h30min – 2h, and it’s composed of 3 big sessions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Running experiment is very straight forward: 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Simply run the code and choose the right condition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29676-CF2D-4F1E-8864-88C67B170856}"/>
              </a:ext>
            </a:extLst>
          </p:cNvPr>
          <p:cNvSpPr txBox="1"/>
          <p:nvPr/>
        </p:nvSpPr>
        <p:spPr>
          <a:xfrm>
            <a:off x="2533650" y="2776478"/>
            <a:ext cx="8343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Here are the steps: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Greeting participant &amp; eye acuity test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Instruct the participant with ‘Instruction for observers_0_general.pptx’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experimental order (randomized across-participant, </a:t>
            </a:r>
            <a:r>
              <a:rPr lang="en-US" dirty="0">
                <a:sym typeface="Wingdings" panose="05000000000000000000" pitchFamily="2" charset="2"/>
                <a:hlinkClick r:id="rId3" action="ppaction://hlinksldjump"/>
              </a:rPr>
              <a:t>page 2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Calibrate eye-tracker with </a:t>
            </a:r>
            <a:r>
              <a:rPr lang="en-US" dirty="0" err="1">
                <a:sym typeface="Wingdings" panose="05000000000000000000" pitchFamily="2" charset="2"/>
              </a:rPr>
              <a:t>eyelink</a:t>
            </a:r>
            <a:r>
              <a:rPr lang="en-US" dirty="0">
                <a:sym typeface="Wingdings" panose="05000000000000000000" pitchFamily="2" charset="2"/>
              </a:rPr>
              <a:t> software (details to </a:t>
            </a:r>
            <a:r>
              <a:rPr lang="en-US" dirty="0">
                <a:sym typeface="Wingdings" panose="05000000000000000000" pitchFamily="2" charset="2"/>
                <a:hlinkClick r:id="rId4" action="ppaction://hlinksldjump"/>
              </a:rPr>
              <a:t>page 3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Run training session (18 trials, details to </a:t>
            </a:r>
            <a:r>
              <a:rPr lang="en-US" dirty="0">
                <a:sym typeface="Wingdings" panose="05000000000000000000" pitchFamily="2" charset="2"/>
                <a:hlinkClick r:id="rId5" action="ppaction://hlinksldjump"/>
              </a:rPr>
              <a:t>page 4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Calibrate eye-tracker and Run main session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Repeat 4-6 3 times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Ask if the participant perceived group motion or not (question to </a:t>
            </a:r>
            <a:r>
              <a:rPr lang="en-US" dirty="0">
                <a:sym typeface="Wingdings" panose="05000000000000000000" pitchFamily="2" charset="2"/>
                <a:hlinkClick r:id="rId6" action="ppaction://hlinksldjump"/>
              </a:rPr>
              <a:t>page 5</a:t>
            </a:r>
            <a:r>
              <a:rPr lang="en-US" dirty="0">
                <a:sym typeface="Wingdings" panose="05000000000000000000" pitchFamily="2" charset="2"/>
              </a:rPr>
              <a:t>) and complete participant information in Logbook.xlsx</a:t>
            </a:r>
          </a:p>
        </p:txBody>
      </p:sp>
    </p:spTree>
    <p:extLst>
      <p:ext uri="{BB962C8B-B14F-4D97-AF65-F5344CB8AC3E}">
        <p14:creationId xmlns:p14="http://schemas.microsoft.com/office/powerpoint/2010/main" val="406294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F08BA-9261-43BF-88AD-C365F4FEC5AE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Check experimental order (in Logbook)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5E57B-B9BA-4419-98B6-F4B0F147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1864"/>
            <a:ext cx="12192000" cy="181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51D06-BEE3-438F-8CE9-01A52D847150}"/>
              </a:ext>
            </a:extLst>
          </p:cNvPr>
          <p:cNvSpPr txBox="1"/>
          <p:nvPr/>
        </p:nvSpPr>
        <p:spPr>
          <a:xfrm>
            <a:off x="319087" y="3105150"/>
            <a:ext cx="1155382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You can fill in the participant information one by one to ‘Logbook.xlsx’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Experimental order is specified in ‘Exp order’ column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3DISKFlicker : ‘train_3disk_flicker’ &amp; ‘main_3disk_flicker’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3DISKnonret : ‘train_3disk_nonret’ &amp; ‘main_3disk_nonret’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3DISKret        : ‘train_3disk_ret’ &amp; ‘main_3disk_ret’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1BD9E-9179-4002-8452-953EB5182C00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Connect and calibrate with </a:t>
            </a:r>
            <a:r>
              <a:rPr lang="en-US" dirty="0" err="1"/>
              <a:t>eyelink</a:t>
            </a:r>
            <a:r>
              <a:rPr lang="en-US" dirty="0"/>
              <a:t> software (@Martin could you add information here </a:t>
            </a:r>
            <a:r>
              <a:rPr lang="en-US" dirty="0" err="1"/>
              <a:t>plz</a:t>
            </a:r>
            <a:r>
              <a:rPr lang="en-US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47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F0A42-8548-4A79-9588-B90359BABAAE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5&amp;6: Running the code (‘</a:t>
            </a:r>
            <a:r>
              <a:rPr lang="en-US" dirty="0" err="1"/>
              <a:t>TPD_PriorityMap_Run.m</a:t>
            </a:r>
            <a:r>
              <a:rPr lang="en-US" dirty="0"/>
              <a:t>’)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E86E6-F36C-46B2-9A22-17DE4F84D8DF}"/>
              </a:ext>
            </a:extLst>
          </p:cNvPr>
          <p:cNvSpPr txBox="1"/>
          <p:nvPr/>
        </p:nvSpPr>
        <p:spPr>
          <a:xfrm>
            <a:off x="604837" y="859631"/>
            <a:ext cx="1098232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Run </a:t>
            </a:r>
            <a:r>
              <a:rPr lang="en-US" dirty="0" err="1"/>
              <a:t>TPD_PriorityMap_Run.m</a:t>
            </a:r>
            <a:r>
              <a:rPr lang="en-US" dirty="0"/>
              <a:t> code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Enter subject ID (i.e., subject’s initial: OHC for </a:t>
            </a:r>
            <a:r>
              <a:rPr lang="en-US" dirty="0" err="1"/>
              <a:t>Oh-hyeon</a:t>
            </a:r>
            <a:r>
              <a:rPr lang="en-US" dirty="0"/>
              <a:t> Choung)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Choose the condition (i.e., main_3disk_flicker for the 3DISKFlicker condition)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B60DB-D710-4E56-BC0D-99CDAA09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452686"/>
            <a:ext cx="170497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2C31D-350E-4D26-B90C-49C99880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452686"/>
            <a:ext cx="1905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06CD7-A44B-4A72-9B5F-B8FE5EFEEEF6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8: Group motion questionnaire and Logbook.xlsx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983AF-6D55-4B09-9E37-D57885B92D6C}"/>
              </a:ext>
            </a:extLst>
          </p:cNvPr>
          <p:cNvSpPr txBox="1"/>
          <p:nvPr/>
        </p:nvSpPr>
        <p:spPr>
          <a:xfrm>
            <a:off x="561975" y="914400"/>
            <a:ext cx="11068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At the end of the experiment, ask if the participant perceived group motion in 3DISKnonret and 3DISKret condition or not (1-5 scale). </a:t>
            </a:r>
          </a:p>
          <a:p>
            <a:pPr marL="742950" lvl="1" indent="-285750">
              <a:buFontTx/>
              <a:buChar char="-"/>
            </a:pPr>
            <a:r>
              <a:rPr lang="en-US" b="1" i="1" dirty="0">
                <a:solidFill>
                  <a:srgbClr val="CC0000"/>
                </a:solidFill>
              </a:rPr>
              <a:t>Question</a:t>
            </a:r>
            <a:r>
              <a:rPr lang="en-US" b="1" i="1" dirty="0"/>
              <a:t>:</a:t>
            </a:r>
            <a:r>
              <a:rPr lang="en-US" dirty="0"/>
              <a:t> ‘Instruction </a:t>
            </a:r>
            <a:r>
              <a:rPr lang="en-US"/>
              <a:t>for observers_9_questionnaire.pptx’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Fill the ‘Group motion questionnaire’ column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Also, fill the other columns in Logbook.xlsx, there are two sheets in the excel file: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Participants List: all the information related to the participant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Notes: any kinds of notes regarding each participant</a:t>
            </a:r>
          </a:p>
        </p:txBody>
      </p:sp>
    </p:spTree>
    <p:extLst>
      <p:ext uri="{BB962C8B-B14F-4D97-AF65-F5344CB8AC3E}">
        <p14:creationId xmlns:p14="http://schemas.microsoft.com/office/powerpoint/2010/main" val="219203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383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67</cp:revision>
  <dcterms:created xsi:type="dcterms:W3CDTF">2020-05-04T20:19:50Z</dcterms:created>
  <dcterms:modified xsi:type="dcterms:W3CDTF">2020-08-19T16:30:37Z</dcterms:modified>
</cp:coreProperties>
</file>