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6" r:id="rId3"/>
    <p:sldId id="273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7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Flickering Condition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04908-D754-4953-A3DE-9EE3CE27E6DB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E56DB-8B54-491F-B418-71B678380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64" y="3126571"/>
            <a:ext cx="3834472" cy="9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443422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1780474" y="1523977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target disk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1780474" y="5541191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target disk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443421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Arrow: Down 1">
            <a:extLst>
              <a:ext uri="{FF2B5EF4-FFF2-40B4-BE49-F238E27FC236}">
                <a16:creationId xmlns:a16="http://schemas.microsoft.com/office/drawing/2014/main" id="{81BD489E-4B4A-4991-842B-CF2818F36E28}"/>
              </a:ext>
            </a:extLst>
          </p:cNvPr>
          <p:cNvSpPr/>
          <p:nvPr/>
        </p:nvSpPr>
        <p:spPr>
          <a:xfrm>
            <a:off x="907056" y="5677935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1">
            <a:extLst>
              <a:ext uri="{FF2B5EF4-FFF2-40B4-BE49-F238E27FC236}">
                <a16:creationId xmlns:a16="http://schemas.microsoft.com/office/drawing/2014/main" id="{2F7930C9-9CA8-4B76-8F7A-4DBC34507A54}"/>
              </a:ext>
            </a:extLst>
          </p:cNvPr>
          <p:cNvSpPr/>
          <p:nvPr/>
        </p:nvSpPr>
        <p:spPr>
          <a:xfrm>
            <a:off x="907056" y="1694638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54DE9A29-6DF2-429E-B959-579E95E23C42}"/>
              </a:ext>
            </a:extLst>
          </p:cNvPr>
          <p:cNvSpPr txBox="1"/>
          <p:nvPr/>
        </p:nvSpPr>
        <p:spPr>
          <a:xfrm>
            <a:off x="3393688" y="1523977"/>
            <a:ext cx="83548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CC0000"/>
                </a:solidFill>
              </a:rPr>
              <a:t>the red fixation dot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during the trials.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this session, the three disks will not move.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target disk will always be the middle disk (see example).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stays the same: if the </a:t>
            </a:r>
            <a:r>
              <a:rPr lang="en-US" dirty="0">
                <a:solidFill>
                  <a:srgbClr val="CC0000"/>
                </a:solidFill>
              </a:rPr>
              <a:t>target bars </a:t>
            </a:r>
            <a:r>
              <a:rPr lang="en-US" dirty="0"/>
              <a:t>(15° tilted) are tilted in the same direction (both right or both left), press the </a:t>
            </a:r>
            <a:r>
              <a:rPr lang="en-US" b="1" i="1" dirty="0"/>
              <a:t>left</a:t>
            </a:r>
            <a:r>
              <a:rPr lang="en-US" dirty="0"/>
              <a:t> button; if they are tilted in different directions, press the </a:t>
            </a:r>
            <a:r>
              <a:rPr lang="en-US" b="1" i="1" dirty="0"/>
              <a:t>right</a:t>
            </a:r>
            <a:r>
              <a:rPr lang="en-US" dirty="0"/>
              <a:t> button.</a:t>
            </a:r>
          </a:p>
        </p:txBody>
      </p:sp>
    </p:spTree>
    <p:extLst>
      <p:ext uri="{BB962C8B-B14F-4D97-AF65-F5344CB8AC3E}">
        <p14:creationId xmlns:p14="http://schemas.microsoft.com/office/powerpoint/2010/main" val="42641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37F21-08E8-4D39-91A4-4F2B68DDE08F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44A4F-27A3-459D-983D-62315885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DF44-B89A-4980-BE4D-962260EFB5F2}"/>
              </a:ext>
            </a:extLst>
          </p:cNvPr>
          <p:cNvSpPr txBox="1"/>
          <p:nvPr/>
        </p:nvSpPr>
        <p:spPr>
          <a:xfrm>
            <a:off x="579120" y="233878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the experiment!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go through a short training block (with feedback) and then to the main blocks (without feedback)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Thanks a lot!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165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Martin Constant</cp:lastModifiedBy>
  <cp:revision>58</cp:revision>
  <dcterms:created xsi:type="dcterms:W3CDTF">2020-05-04T20:19:50Z</dcterms:created>
  <dcterms:modified xsi:type="dcterms:W3CDTF">2020-08-26T12:36:57Z</dcterms:modified>
</cp:coreProperties>
</file>