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5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DA6A9-E45E-4D8D-98A8-CF62AA2986C0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8CD56-1000-40A5-9B74-E8280CD40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target 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target disk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CC0000"/>
                </a:solidFill>
              </a:rPr>
              <a:t>the red fixation dot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during the trials.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this session, the three disks will move left and right in concert.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target disk will always be the middle disk (see example).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stays the same: if the </a:t>
            </a:r>
            <a:r>
              <a:rPr lang="en-US" dirty="0">
                <a:solidFill>
                  <a:srgbClr val="CC0000"/>
                </a:solidFill>
              </a:rPr>
              <a:t>target bars </a:t>
            </a:r>
            <a:r>
              <a:rPr lang="en-US" dirty="0"/>
              <a:t>(15° tilted) are tilted in the same direction (both right or both left), press the </a:t>
            </a:r>
            <a:r>
              <a:rPr lang="en-US" b="1" i="1" dirty="0"/>
              <a:t>left</a:t>
            </a:r>
            <a:r>
              <a:rPr lang="en-US" dirty="0"/>
              <a:t> button; if they are tilted in different directions, press the </a:t>
            </a:r>
            <a:r>
              <a:rPr lang="en-US" b="1" i="1" dirty="0"/>
              <a:t>right</a:t>
            </a:r>
            <a:r>
              <a:rPr lang="en-US" dirty="0"/>
              <a:t> button.</a:t>
            </a:r>
          </a:p>
        </p:txBody>
      </p:sp>
      <p:sp>
        <p:nvSpPr>
          <p:cNvPr id="36" name="Arrow: Down 1">
            <a:extLst>
              <a:ext uri="{FF2B5EF4-FFF2-40B4-BE49-F238E27FC236}">
                <a16:creationId xmlns:a16="http://schemas.microsoft.com/office/drawing/2014/main" id="{1FB724B3-EF61-4DC6-97CE-23D358312019}"/>
              </a:ext>
            </a:extLst>
          </p:cNvPr>
          <p:cNvSpPr/>
          <p:nvPr/>
        </p:nvSpPr>
        <p:spPr>
          <a:xfrm>
            <a:off x="1319177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1">
            <a:extLst>
              <a:ext uri="{FF2B5EF4-FFF2-40B4-BE49-F238E27FC236}">
                <a16:creationId xmlns:a16="http://schemas.microsoft.com/office/drawing/2014/main" id="{B86FE142-C74F-4C1B-A2A7-32C2731F7B7C}"/>
              </a:ext>
            </a:extLst>
          </p:cNvPr>
          <p:cNvSpPr/>
          <p:nvPr/>
        </p:nvSpPr>
        <p:spPr>
          <a:xfrm>
            <a:off x="907056" y="5677935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3C051-EB8C-4A7F-ADB9-BB1123F78DCA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170</Words>
  <Application>Microsoft Office PowerPoint</Application>
  <PresentationFormat>Grand écran</PresentationFormat>
  <Paragraphs>18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Martin Constant</cp:lastModifiedBy>
  <cp:revision>57</cp:revision>
  <dcterms:created xsi:type="dcterms:W3CDTF">2020-05-04T20:19:50Z</dcterms:created>
  <dcterms:modified xsi:type="dcterms:W3CDTF">2020-08-26T12:28:25Z</dcterms:modified>
</cp:coreProperties>
</file>