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9" r:id="rId3"/>
    <p:sldId id="268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2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26/08/2020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RET CONDITION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04DC5-A631-4A23-A195-F77EA67D5DF9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BCADA-026F-4735-94E4-080BC163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00" y="3186287"/>
            <a:ext cx="3834000" cy="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target 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target disk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17D369A-DB03-4264-A486-D812C598B75A}"/>
              </a:ext>
            </a:extLst>
          </p:cNvPr>
          <p:cNvSpPr txBox="1"/>
          <p:nvPr/>
        </p:nvSpPr>
        <p:spPr>
          <a:xfrm>
            <a:off x="3393688" y="1523977"/>
            <a:ext cx="835489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CC0000"/>
                </a:solidFill>
              </a:rPr>
              <a:t>the red fixation dot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during the trials.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this session</a:t>
            </a:r>
            <a:r>
              <a:rPr lang="en-US"/>
              <a:t>, the tilted bars will be presented in different disks.</a:t>
            </a:r>
            <a:endParaRPr lang="en-US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first target disk (2</a:t>
            </a:r>
            <a:r>
              <a:rPr lang="en-US" baseline="30000" dirty="0"/>
              <a:t>nd</a:t>
            </a:r>
            <a:r>
              <a:rPr lang="en-US" dirty="0"/>
              <a:t> frame) will be the left-most disk.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target disk (last frame) will be the middle disk.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Thus, the target disks are always directly left of the fixation dot (see example).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task stays the same: if the </a:t>
            </a:r>
            <a:r>
              <a:rPr lang="en-US" dirty="0">
                <a:solidFill>
                  <a:srgbClr val="CC0000"/>
                </a:solidFill>
              </a:rPr>
              <a:t>target bars </a:t>
            </a:r>
            <a:r>
              <a:rPr lang="en-US" dirty="0"/>
              <a:t>(15° tilted) are tilted in the same direction (both right or both left), press the </a:t>
            </a:r>
            <a:r>
              <a:rPr lang="en-US" b="1" i="1" dirty="0"/>
              <a:t>left</a:t>
            </a:r>
            <a:r>
              <a:rPr lang="en-US" dirty="0"/>
              <a:t> button; if they are tilted in different directions, press the </a:t>
            </a:r>
            <a:r>
              <a:rPr lang="en-US" b="1" i="1" dirty="0"/>
              <a:t>right</a:t>
            </a:r>
            <a:r>
              <a:rPr lang="en-US" dirty="0"/>
              <a:t> button.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63A7006-0125-47DD-B47B-47013A38BF15}"/>
              </a:ext>
            </a:extLst>
          </p:cNvPr>
          <p:cNvSpPr/>
          <p:nvPr/>
        </p:nvSpPr>
        <p:spPr>
          <a:xfrm>
            <a:off x="907653" y="1659377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C8AE9BF-A9C7-4665-B428-1A63A8761B7E}"/>
              </a:ext>
            </a:extLst>
          </p:cNvPr>
          <p:cNvSpPr/>
          <p:nvPr/>
        </p:nvSpPr>
        <p:spPr>
          <a:xfrm>
            <a:off x="907653" y="5710468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target disks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 cue frame’s target disk is the </a:t>
            </a:r>
            <a:r>
              <a:rPr lang="en-US" sz="1600" i="1" dirty="0"/>
              <a:t>left most </a:t>
            </a:r>
            <a:r>
              <a:rPr lang="en-US" sz="1600" dirty="0"/>
              <a:t>disk and the probe frame’s target disk is the </a:t>
            </a:r>
            <a:r>
              <a:rPr lang="en-US" sz="1600" i="1" dirty="0"/>
              <a:t>middle</a:t>
            </a:r>
            <a:r>
              <a:rPr lang="en-US" sz="1600" dirty="0"/>
              <a:t>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D6BFC-DA4C-408E-A6F6-9A83A706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0D8AA-5DA9-41A5-8BE2-7366A5D0AFAF}"/>
              </a:ext>
            </a:extLst>
          </p:cNvPr>
          <p:cNvSpPr txBox="1"/>
          <p:nvPr/>
        </p:nvSpPr>
        <p:spPr>
          <a:xfrm>
            <a:off x="1502237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/>
              <a:t>Please keep your eyes fixating 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5502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2DF44-B89A-4980-BE4D-962260EFB5F2}"/>
              </a:ext>
            </a:extLst>
          </p:cNvPr>
          <p:cNvSpPr txBox="1"/>
          <p:nvPr/>
        </p:nvSpPr>
        <p:spPr>
          <a:xfrm>
            <a:off x="579120" y="2338785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the experiment!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will go through a short training block (with feedback) and then to the main blocks (without feedback)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Thanks a lot!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220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Martin Constant</cp:lastModifiedBy>
  <cp:revision>58</cp:revision>
  <dcterms:created xsi:type="dcterms:W3CDTF">2020-05-04T20:19:50Z</dcterms:created>
  <dcterms:modified xsi:type="dcterms:W3CDTF">2020-08-26T12:36:49Z</dcterms:modified>
</cp:coreProperties>
</file>