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6" r:id="rId3"/>
    <p:sldId id="273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04908-D754-4953-A3DE-9EE3CE27E6DB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E56DB-8B54-491F-B418-71B67838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4" y="3126571"/>
            <a:ext cx="3834472" cy="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040474" y="2438090"/>
            <a:ext cx="902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always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54</cp:revision>
  <dcterms:created xsi:type="dcterms:W3CDTF">2020-05-04T20:19:50Z</dcterms:created>
  <dcterms:modified xsi:type="dcterms:W3CDTF">2020-08-20T07:37:16Z</dcterms:modified>
</cp:coreProperties>
</file>