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2" r:id="rId3"/>
    <p:sldId id="265" r:id="rId4"/>
    <p:sldId id="27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etenoud Aline Françoise" initials="CAF" lastIdx="7" clrIdx="0">
    <p:extLst>
      <p:ext uri="{19B8F6BF-5375-455C-9EA6-DF929625EA0E}">
        <p15:presenceInfo xmlns:p15="http://schemas.microsoft.com/office/powerpoint/2012/main" userId="S-1-5-21-57989841-436374069-839522115-679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A5357-A753-4D39-8A2E-56E39FBFD254}" type="datetimeFigureOut">
              <a:rPr lang="en-US" smtClean="0"/>
              <a:t>20.08.2020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E02F7-5913-4DC8-9BE8-0A3370352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E02F7-5913-4DC8-9BE8-0A33703523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29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20.08.2020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0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20.08.2020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20.08.2020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5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20.08.2020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6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20.08.2020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8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20.08.2020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20.08.2020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20.08.2020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2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20.08.2020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6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20.08.2020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20.08.2020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6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3D34-4A5F-4479-84DC-395EB63EC8BA}" type="datetimeFigureOut">
              <a:rPr lang="en-US" smtClean="0"/>
              <a:t>20.08.2020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4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3F2944-4F71-4E67-BE19-231CBC51675F}"/>
              </a:ext>
            </a:extLst>
          </p:cNvPr>
          <p:cNvSpPr txBox="1"/>
          <p:nvPr/>
        </p:nvSpPr>
        <p:spPr>
          <a:xfrm>
            <a:off x="4035287" y="1431234"/>
            <a:ext cx="412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 DISK NON-RET CONDITION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BDA6A9-E45E-4D8D-98A8-CF62AA2986C0}"/>
              </a:ext>
            </a:extLst>
          </p:cNvPr>
          <p:cNvSpPr/>
          <p:nvPr/>
        </p:nvSpPr>
        <p:spPr>
          <a:xfrm>
            <a:off x="4149726" y="2181225"/>
            <a:ext cx="3892549" cy="2968625"/>
          </a:xfrm>
          <a:prstGeom prst="rect">
            <a:avLst/>
          </a:prstGeom>
          <a:solidFill>
            <a:srgbClr val="7F7F7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A8CD56-1000-40A5-9B74-E8280CD40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000" y="3186287"/>
            <a:ext cx="3834000" cy="95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3">
            <a:extLst>
              <a:ext uri="{FF2B5EF4-FFF2-40B4-BE49-F238E27FC236}">
                <a16:creationId xmlns:a16="http://schemas.microsoft.com/office/drawing/2014/main" id="{75B78F1D-18FC-4690-B0FD-F4B366095DBC}"/>
              </a:ext>
            </a:extLst>
          </p:cNvPr>
          <p:cNvSpPr/>
          <p:nvPr/>
        </p:nvSpPr>
        <p:spPr>
          <a:xfrm>
            <a:off x="279086" y="166598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E6E4CF-9021-4B4E-B76D-DC2689E7151A}"/>
              </a:ext>
            </a:extLst>
          </p:cNvPr>
          <p:cNvSpPr/>
          <p:nvPr/>
        </p:nvSpPr>
        <p:spPr>
          <a:xfrm>
            <a:off x="1203552" y="735858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직선 화살표 연결선 19">
            <a:extLst>
              <a:ext uri="{FF2B5EF4-FFF2-40B4-BE49-F238E27FC236}">
                <a16:creationId xmlns:a16="http://schemas.microsoft.com/office/drawing/2014/main" id="{D8A0B464-9B94-40E7-9BEB-DC9D862B73AA}"/>
              </a:ext>
            </a:extLst>
          </p:cNvPr>
          <p:cNvCxnSpPr>
            <a:cxnSpLocks/>
          </p:cNvCxnSpPr>
          <p:nvPr/>
        </p:nvCxnSpPr>
        <p:spPr>
          <a:xfrm>
            <a:off x="2361462" y="194736"/>
            <a:ext cx="0" cy="6484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9BC803D-28FC-414A-94C1-6E70220B8F70}"/>
              </a:ext>
            </a:extLst>
          </p:cNvPr>
          <p:cNvSpPr txBox="1"/>
          <p:nvPr/>
        </p:nvSpPr>
        <p:spPr>
          <a:xfrm>
            <a:off x="1857626" y="6267180"/>
            <a:ext cx="804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</a:t>
            </a:r>
          </a:p>
        </p:txBody>
      </p:sp>
      <p:sp>
        <p:nvSpPr>
          <p:cNvPr id="35" name="직사각형 13">
            <a:extLst>
              <a:ext uri="{FF2B5EF4-FFF2-40B4-BE49-F238E27FC236}">
                <a16:creationId xmlns:a16="http://schemas.microsoft.com/office/drawing/2014/main" id="{D7F7242A-DCF5-42D6-9012-277A3DD96E64}"/>
              </a:ext>
            </a:extLst>
          </p:cNvPr>
          <p:cNvSpPr/>
          <p:nvPr/>
        </p:nvSpPr>
        <p:spPr>
          <a:xfrm>
            <a:off x="279086" y="2838326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6AAB42-C71D-4D93-9737-B7B3E848F24D}"/>
              </a:ext>
            </a:extLst>
          </p:cNvPr>
          <p:cNvSpPr/>
          <p:nvPr/>
        </p:nvSpPr>
        <p:spPr>
          <a:xfrm>
            <a:off x="1203552" y="3407586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65458511-5A9D-4CEB-96CC-138660E7BFDE}"/>
              </a:ext>
            </a:extLst>
          </p:cNvPr>
          <p:cNvSpPr/>
          <p:nvPr/>
        </p:nvSpPr>
        <p:spPr>
          <a:xfrm>
            <a:off x="279086" y="4174190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3F7DF6-9BA0-46A7-AB8D-F4464856D712}"/>
              </a:ext>
            </a:extLst>
          </p:cNvPr>
          <p:cNvSpPr/>
          <p:nvPr/>
        </p:nvSpPr>
        <p:spPr>
          <a:xfrm>
            <a:off x="1203552" y="4743450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14">
            <a:extLst>
              <a:ext uri="{FF2B5EF4-FFF2-40B4-BE49-F238E27FC236}">
                <a16:creationId xmlns:a16="http://schemas.microsoft.com/office/drawing/2014/main" id="{39B8DE6B-3D95-4905-8F41-2F5EEB7A138F}"/>
              </a:ext>
            </a:extLst>
          </p:cNvPr>
          <p:cNvSpPr/>
          <p:nvPr/>
        </p:nvSpPr>
        <p:spPr>
          <a:xfrm>
            <a:off x="279086" y="150246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55" name="그림 10">
            <a:extLst>
              <a:ext uri="{FF2B5EF4-FFF2-40B4-BE49-F238E27FC236}">
                <a16:creationId xmlns:a16="http://schemas.microsoft.com/office/drawing/2014/main" id="{2AF5113E-DFCA-4319-802A-CEDF4E0746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861" y="1930372"/>
            <a:ext cx="313200" cy="313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1AA9580-8694-4A70-A91B-DD306F1799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44" y="1930372"/>
            <a:ext cx="313200" cy="313200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E15A8C35-7D13-40BF-9B18-B20090FC958D}"/>
              </a:ext>
            </a:extLst>
          </p:cNvPr>
          <p:cNvSpPr/>
          <p:nvPr/>
        </p:nvSpPr>
        <p:spPr>
          <a:xfrm>
            <a:off x="1203552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33CECE6-ACD0-4A04-A2F3-15097E6922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87" y="1929504"/>
            <a:ext cx="313200" cy="313200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13CC0D9D-C793-4312-8A7B-01ECF4BBDBA7}"/>
              </a:ext>
            </a:extLst>
          </p:cNvPr>
          <p:cNvSpPr/>
          <p:nvPr/>
        </p:nvSpPr>
        <p:spPr>
          <a:xfrm>
            <a:off x="1203552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직사각형 14">
            <a:extLst>
              <a:ext uri="{FF2B5EF4-FFF2-40B4-BE49-F238E27FC236}">
                <a16:creationId xmlns:a16="http://schemas.microsoft.com/office/drawing/2014/main" id="{B7E04F9F-7715-444C-9A31-EE25368AEBBE}"/>
              </a:ext>
            </a:extLst>
          </p:cNvPr>
          <p:cNvSpPr/>
          <p:nvPr/>
        </p:nvSpPr>
        <p:spPr>
          <a:xfrm>
            <a:off x="279086" y="551005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47" name="그림 22">
            <a:extLst>
              <a:ext uri="{FF2B5EF4-FFF2-40B4-BE49-F238E27FC236}">
                <a16:creationId xmlns:a16="http://schemas.microsoft.com/office/drawing/2014/main" id="{CE5D51BA-3F4B-454B-ABB3-D39B97AF9D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41" y="5937962"/>
            <a:ext cx="313200" cy="3132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42257EB-9B78-4B9A-A59C-BF1A14143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5" y="5944020"/>
            <a:ext cx="313200" cy="313200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BDA042D7-7561-4285-A79D-AF1BA918A3D1}"/>
              </a:ext>
            </a:extLst>
          </p:cNvPr>
          <p:cNvSpPr/>
          <p:nvPr/>
        </p:nvSpPr>
        <p:spPr>
          <a:xfrm>
            <a:off x="1203552" y="607972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ACDFFD-6C6C-41F5-AB08-F4BB062AD5E9}"/>
              </a:ext>
            </a:extLst>
          </p:cNvPr>
          <p:cNvSpPr txBox="1"/>
          <p:nvPr/>
        </p:nvSpPr>
        <p:spPr>
          <a:xfrm>
            <a:off x="1780474" y="1523977"/>
            <a:ext cx="12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cue frame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37171F-B00D-42D3-AA36-EC535880E451}"/>
              </a:ext>
            </a:extLst>
          </p:cNvPr>
          <p:cNvSpPr txBox="1"/>
          <p:nvPr/>
        </p:nvSpPr>
        <p:spPr>
          <a:xfrm>
            <a:off x="1780474" y="5541191"/>
            <a:ext cx="12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probe frame</a:t>
            </a:r>
          </a:p>
        </p:txBody>
      </p:sp>
      <p:pic>
        <p:nvPicPr>
          <p:cNvPr id="23" name="그림 24">
            <a:extLst>
              <a:ext uri="{FF2B5EF4-FFF2-40B4-BE49-F238E27FC236}">
                <a16:creationId xmlns:a16="http://schemas.microsoft.com/office/drawing/2014/main" id="{7B97E8BF-BE32-4CB4-89DF-B7720F3940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2" y="578660"/>
            <a:ext cx="314395" cy="314395"/>
          </a:xfrm>
          <a:prstGeom prst="rect">
            <a:avLst/>
          </a:prstGeom>
        </p:spPr>
      </p:pic>
      <p:pic>
        <p:nvPicPr>
          <p:cNvPr id="32" name="그림 24">
            <a:extLst>
              <a:ext uri="{FF2B5EF4-FFF2-40B4-BE49-F238E27FC236}">
                <a16:creationId xmlns:a16="http://schemas.microsoft.com/office/drawing/2014/main" id="{5BF9551C-C3B9-4FB0-8AA6-2B57142EA2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44" y="578660"/>
            <a:ext cx="314395" cy="314395"/>
          </a:xfrm>
          <a:prstGeom prst="rect">
            <a:avLst/>
          </a:prstGeom>
        </p:spPr>
      </p:pic>
      <p:pic>
        <p:nvPicPr>
          <p:cNvPr id="43" name="그림 24">
            <a:extLst>
              <a:ext uri="{FF2B5EF4-FFF2-40B4-BE49-F238E27FC236}">
                <a16:creationId xmlns:a16="http://schemas.microsoft.com/office/drawing/2014/main" id="{DD4D70E1-9EA6-43EB-810A-AEB26AC046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6" y="578660"/>
            <a:ext cx="314395" cy="31439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8A38A60-3CC7-4A5F-B308-D231E7A4F3D5}"/>
              </a:ext>
            </a:extLst>
          </p:cNvPr>
          <p:cNvGrpSpPr/>
          <p:nvPr/>
        </p:nvGrpSpPr>
        <p:grpSpPr>
          <a:xfrm>
            <a:off x="443421" y="3265637"/>
            <a:ext cx="1138639" cy="314395"/>
            <a:chOff x="595822" y="731060"/>
            <a:chExt cx="1138639" cy="314395"/>
          </a:xfrm>
        </p:grpSpPr>
        <p:pic>
          <p:nvPicPr>
            <p:cNvPr id="56" name="그림 24">
              <a:extLst>
                <a:ext uri="{FF2B5EF4-FFF2-40B4-BE49-F238E27FC236}">
                  <a16:creationId xmlns:a16="http://schemas.microsoft.com/office/drawing/2014/main" id="{08EFE96A-A956-45E2-8B8E-19739D9F3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57" name="그림 24">
              <a:extLst>
                <a:ext uri="{FF2B5EF4-FFF2-40B4-BE49-F238E27FC236}">
                  <a16:creationId xmlns:a16="http://schemas.microsoft.com/office/drawing/2014/main" id="{AB8BDD13-C67E-463F-B154-6EF71A90A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58" name="그림 24">
              <a:extLst>
                <a:ext uri="{FF2B5EF4-FFF2-40B4-BE49-F238E27FC236}">
                  <a16:creationId xmlns:a16="http://schemas.microsoft.com/office/drawing/2014/main" id="{BF19EEF4-FD6E-43EE-B9DC-3BC7ACC9F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9862EA-C92B-4506-B2F6-B5677C265C96}"/>
              </a:ext>
            </a:extLst>
          </p:cNvPr>
          <p:cNvGrpSpPr/>
          <p:nvPr/>
        </p:nvGrpSpPr>
        <p:grpSpPr>
          <a:xfrm>
            <a:off x="855543" y="4601501"/>
            <a:ext cx="1138639" cy="314395"/>
            <a:chOff x="595822" y="731060"/>
            <a:chExt cx="1138639" cy="314395"/>
          </a:xfrm>
        </p:grpSpPr>
        <p:pic>
          <p:nvPicPr>
            <p:cNvPr id="59" name="그림 24">
              <a:extLst>
                <a:ext uri="{FF2B5EF4-FFF2-40B4-BE49-F238E27FC236}">
                  <a16:creationId xmlns:a16="http://schemas.microsoft.com/office/drawing/2014/main" id="{052B1C1F-601B-451F-80BD-E03108FA1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60" name="그림 24">
              <a:extLst>
                <a:ext uri="{FF2B5EF4-FFF2-40B4-BE49-F238E27FC236}">
                  <a16:creationId xmlns:a16="http://schemas.microsoft.com/office/drawing/2014/main" id="{0AF2BE88-31E4-474A-895A-123D75E39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61" name="그림 24">
              <a:extLst>
                <a:ext uri="{FF2B5EF4-FFF2-40B4-BE49-F238E27FC236}">
                  <a16:creationId xmlns:a16="http://schemas.microsoft.com/office/drawing/2014/main" id="{B23F39B2-1A92-47FF-95FB-01E21E9E0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98A52D0E-F4D2-4504-A569-17010E59CF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1" y="5937962"/>
            <a:ext cx="313200" cy="3132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43F477D-39BF-4430-B538-46D9F2D4C4A9}"/>
              </a:ext>
            </a:extLst>
          </p:cNvPr>
          <p:cNvSpPr txBox="1"/>
          <p:nvPr/>
        </p:nvSpPr>
        <p:spPr>
          <a:xfrm>
            <a:off x="3465622" y="2072137"/>
            <a:ext cx="852719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Please keep your eyes fixating </a:t>
            </a:r>
            <a:r>
              <a:rPr lang="en-US" b="1" dirty="0">
                <a:solidFill>
                  <a:srgbClr val="FF0000"/>
                </a:solidFill>
              </a:rPr>
              <a:t>the red fixation dot</a:t>
            </a:r>
            <a:r>
              <a:rPr lang="en-US" dirty="0"/>
              <a:t> all the time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The task is the same, except that the three disks will move left and right in concert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Tilted bars will always be presented in the middle disk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Your task is to detect whether the target bars (15</a:t>
            </a:r>
            <a:r>
              <a:rPr lang="en-US" baseline="30000" dirty="0"/>
              <a:t>◦ </a:t>
            </a:r>
            <a:r>
              <a:rPr lang="en-US" dirty="0"/>
              <a:t>tilted bars) in cue and probe frames are tilted in the same direction (left button) or not (right button)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Again, you have to ignore the 45</a:t>
            </a:r>
            <a:r>
              <a:rPr lang="en-US" baseline="30000" dirty="0"/>
              <a:t>◦</a:t>
            </a:r>
            <a:r>
              <a:rPr lang="en-US" dirty="0"/>
              <a:t>(distractor) bar in the cue frame</a:t>
            </a:r>
          </a:p>
        </p:txBody>
      </p:sp>
    </p:spTree>
    <p:extLst>
      <p:ext uri="{BB962C8B-B14F-4D97-AF65-F5344CB8AC3E}">
        <p14:creationId xmlns:p14="http://schemas.microsoft.com/office/powerpoint/2010/main" val="420309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A9637-10FB-4F35-81B8-74F40C5B099B}"/>
              </a:ext>
            </a:extLst>
          </p:cNvPr>
          <p:cNvSpPr txBox="1"/>
          <p:nvPr/>
        </p:nvSpPr>
        <p:spPr>
          <a:xfrm>
            <a:off x="458679" y="435005"/>
            <a:ext cx="11274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</a:t>
            </a:r>
          </a:p>
          <a:p>
            <a:endParaRPr lang="en-US" dirty="0"/>
          </a:p>
          <a:p>
            <a:pPr algn="ctr"/>
            <a:r>
              <a:rPr lang="en-US" dirty="0"/>
              <a:t>Task: Report the Same (left) / Opposite (right) tilt of the target bar (15</a:t>
            </a:r>
            <a:r>
              <a:rPr lang="en-US" baseline="30000" dirty="0"/>
              <a:t>◦</a:t>
            </a:r>
            <a:r>
              <a:rPr lang="en-US" dirty="0"/>
              <a:t>) in the middle disk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8ADA7-E87C-4B4A-8AFD-761F11988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76500"/>
            <a:ext cx="7620000" cy="190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73C051-EB8C-4A7F-ADB9-BB1123F78DCA}"/>
              </a:ext>
            </a:extLst>
          </p:cNvPr>
          <p:cNvSpPr txBox="1"/>
          <p:nvPr/>
        </p:nvSpPr>
        <p:spPr>
          <a:xfrm>
            <a:off x="2028708" y="527338"/>
            <a:ext cx="852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/>
              <a:t>Please keep your eyes fixating  </a:t>
            </a:r>
            <a:r>
              <a:rPr lang="en-US" b="1" dirty="0">
                <a:solidFill>
                  <a:srgbClr val="FF0000"/>
                </a:solidFill>
              </a:rPr>
              <a:t>the red fixation dot</a:t>
            </a:r>
            <a:r>
              <a:rPr lang="en-US" dirty="0"/>
              <a:t> all the time</a:t>
            </a:r>
          </a:p>
        </p:txBody>
      </p:sp>
    </p:spTree>
    <p:extLst>
      <p:ext uri="{BB962C8B-B14F-4D97-AF65-F5344CB8AC3E}">
        <p14:creationId xmlns:p14="http://schemas.microsoft.com/office/powerpoint/2010/main" val="398534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E2DF44-B89A-4980-BE4D-962260EFB5F2}"/>
              </a:ext>
            </a:extLst>
          </p:cNvPr>
          <p:cNvSpPr txBox="1"/>
          <p:nvPr/>
        </p:nvSpPr>
        <p:spPr>
          <a:xfrm>
            <a:off x="579120" y="2338785"/>
            <a:ext cx="11033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start the experiment!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You will go through a short training block (with feedback) and then to the main blocks (without feedback)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Thanks a lot!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174</Words>
  <Application>Microsoft Office PowerPoint</Application>
  <PresentationFormat>Widescreen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Oh-hyeon Choung</dc:creator>
  <cp:lastModifiedBy>Choung Oh-Hyeon</cp:lastModifiedBy>
  <cp:revision>54</cp:revision>
  <dcterms:created xsi:type="dcterms:W3CDTF">2020-05-04T20:19:50Z</dcterms:created>
  <dcterms:modified xsi:type="dcterms:W3CDTF">2020-08-20T07:38:13Z</dcterms:modified>
</cp:coreProperties>
</file>