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6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7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4T15:39:41.628" idx="6">
    <p:pos x="4644" y="2102"/>
    <p:text>not sure, but since there is only one target bar in each of those 2 frames, I would rather say "whether the target bar (...) in cue and probe frames is tilted in the ...."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18.08.2020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Flickering Condition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04908-D754-4953-A3DE-9EE3CE27E6DB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E56DB-8B54-491F-B418-71B678380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64" y="3126571"/>
            <a:ext cx="3834472" cy="9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040474" y="2438090"/>
            <a:ext cx="9026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Tilted bars will always be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whether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  <p:sp>
        <p:nvSpPr>
          <p:cNvPr id="28" name="직사각형 13">
            <a:extLst>
              <a:ext uri="{FF2B5EF4-FFF2-40B4-BE49-F238E27FC236}">
                <a16:creationId xmlns:a16="http://schemas.microsoft.com/office/drawing/2014/main" id="{C157DF81-981C-4A32-BEAC-4D8AA8733D09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9E1786-6891-4399-A3E7-176372F4B1D3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05187A10-722F-43D9-834B-713A1DDD337E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0B661F-9EC4-4211-BF85-CBF5E499E2ED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42" name="직사각형 13">
            <a:extLst>
              <a:ext uri="{FF2B5EF4-FFF2-40B4-BE49-F238E27FC236}">
                <a16:creationId xmlns:a16="http://schemas.microsoft.com/office/drawing/2014/main" id="{2CDF8E63-9F46-4E16-A513-C1C5913CD3B1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C0C155-2C38-4A44-B788-2B11BE9A86D3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13">
            <a:extLst>
              <a:ext uri="{FF2B5EF4-FFF2-40B4-BE49-F238E27FC236}">
                <a16:creationId xmlns:a16="http://schemas.microsoft.com/office/drawing/2014/main" id="{0FE2B414-847E-494F-A961-6F3E2E3B55B0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5B240C-BE73-4A26-B898-C9FB7843494C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14">
            <a:extLst>
              <a:ext uri="{FF2B5EF4-FFF2-40B4-BE49-F238E27FC236}">
                <a16:creationId xmlns:a16="http://schemas.microsoft.com/office/drawing/2014/main" id="{E9C675CF-BDD4-4CA6-A82D-98CCFE39A75C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2055CF-3902-488E-9DFC-FF7ABF6AEC2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CA483A-B370-453D-B57F-D167362E770A}"/>
              </a:ext>
            </a:extLst>
          </p:cNvPr>
          <p:cNvGrpSpPr/>
          <p:nvPr/>
        </p:nvGrpSpPr>
        <p:grpSpPr>
          <a:xfrm>
            <a:off x="443422" y="1929504"/>
            <a:ext cx="1137443" cy="314068"/>
            <a:chOff x="855544" y="1929504"/>
            <a:chExt cx="1137443" cy="314068"/>
          </a:xfrm>
        </p:grpSpPr>
        <p:pic>
          <p:nvPicPr>
            <p:cNvPr id="50" name="그림 10">
              <a:extLst>
                <a:ext uri="{FF2B5EF4-FFF2-40B4-BE49-F238E27FC236}">
                  <a16:creationId xmlns:a16="http://schemas.microsoft.com/office/drawing/2014/main" id="{F800C074-3E3E-4B8D-8C84-92F61322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861" y="1930372"/>
              <a:ext cx="313200" cy="3132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DB514ED-758C-44CB-A7D1-94293103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44" y="1930372"/>
              <a:ext cx="313200" cy="3132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1A8F293-A397-4287-BC8F-A04F03DF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787" y="1929504"/>
              <a:ext cx="313200" cy="313200"/>
            </a:xfrm>
            <a:prstGeom prst="rect">
              <a:avLst/>
            </a:prstGeom>
          </p:spPr>
        </p:pic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CC347A3-26FF-4761-896F-2248346A6BFC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14">
            <a:extLst>
              <a:ext uri="{FF2B5EF4-FFF2-40B4-BE49-F238E27FC236}">
                <a16:creationId xmlns:a16="http://schemas.microsoft.com/office/drawing/2014/main" id="{07910C70-A72B-4BEF-8872-BE0215B68BCA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22">
            <a:extLst>
              <a:ext uri="{FF2B5EF4-FFF2-40B4-BE49-F238E27FC236}">
                <a16:creationId xmlns:a16="http://schemas.microsoft.com/office/drawing/2014/main" id="{7BB1483D-86D4-419C-B9B6-23F251CA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66BE61-4398-49C3-B7FE-237CF22BF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0F305022-0017-45C3-AA76-3F8A9F025DC8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ACCD9-F82A-4656-A05F-84245790054D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8AB0F5-C593-4E3F-8505-11C8FBEC9F90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60" name="그림 24">
            <a:extLst>
              <a:ext uri="{FF2B5EF4-FFF2-40B4-BE49-F238E27FC236}">
                <a16:creationId xmlns:a16="http://schemas.microsoft.com/office/drawing/2014/main" id="{95DBD1D1-A5A0-4F82-9C85-B0D7A78A38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61" name="그림 24">
            <a:extLst>
              <a:ext uri="{FF2B5EF4-FFF2-40B4-BE49-F238E27FC236}">
                <a16:creationId xmlns:a16="http://schemas.microsoft.com/office/drawing/2014/main" id="{BD1F45E1-B45F-46F8-9451-F74FE39EE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62" name="그림 24">
            <a:extLst>
              <a:ext uri="{FF2B5EF4-FFF2-40B4-BE49-F238E27FC236}">
                <a16:creationId xmlns:a16="http://schemas.microsoft.com/office/drawing/2014/main" id="{48461DBE-6DBD-488E-BA35-B66F26591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A8D33F3-66C6-46FE-9913-2B752E3AE1B7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64" name="그림 24">
              <a:extLst>
                <a:ext uri="{FF2B5EF4-FFF2-40B4-BE49-F238E27FC236}">
                  <a16:creationId xmlns:a16="http://schemas.microsoft.com/office/drawing/2014/main" id="{7B722195-D603-4CED-9E05-50793A51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5" name="그림 24">
              <a:extLst>
                <a:ext uri="{FF2B5EF4-FFF2-40B4-BE49-F238E27FC236}">
                  <a16:creationId xmlns:a16="http://schemas.microsoft.com/office/drawing/2014/main" id="{1A95DB3F-D6C5-423A-8FB0-B5DC93AC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6" name="그림 24">
              <a:extLst>
                <a:ext uri="{FF2B5EF4-FFF2-40B4-BE49-F238E27FC236}">
                  <a16:creationId xmlns:a16="http://schemas.microsoft.com/office/drawing/2014/main" id="{C72D140E-2903-473C-B1B1-4EEE31AD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8832BD-DF5E-42C5-8960-497D0FEECB13}"/>
              </a:ext>
            </a:extLst>
          </p:cNvPr>
          <p:cNvGrpSpPr/>
          <p:nvPr/>
        </p:nvGrpSpPr>
        <p:grpSpPr>
          <a:xfrm>
            <a:off x="443421" y="4601501"/>
            <a:ext cx="1138639" cy="314395"/>
            <a:chOff x="595822" y="731060"/>
            <a:chExt cx="1138639" cy="314395"/>
          </a:xfrm>
        </p:grpSpPr>
        <p:pic>
          <p:nvPicPr>
            <p:cNvPr id="68" name="그림 24">
              <a:extLst>
                <a:ext uri="{FF2B5EF4-FFF2-40B4-BE49-F238E27FC236}">
                  <a16:creationId xmlns:a16="http://schemas.microsoft.com/office/drawing/2014/main" id="{22526C63-DF09-40C2-AE2D-2797DF53D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9" name="그림 24">
              <a:extLst>
                <a:ext uri="{FF2B5EF4-FFF2-40B4-BE49-F238E27FC236}">
                  <a16:creationId xmlns:a16="http://schemas.microsoft.com/office/drawing/2014/main" id="{3EED9992-E3CE-41BC-8BD9-999DA650C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70" name="그림 24">
              <a:extLst>
                <a:ext uri="{FF2B5EF4-FFF2-40B4-BE49-F238E27FC236}">
                  <a16:creationId xmlns:a16="http://schemas.microsoft.com/office/drawing/2014/main" id="{29555639-58F3-4147-84FB-FE54C7B5D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AB84F24D-3773-4ED0-B2BB-05E259177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37F21-08E8-4D39-91A4-4F2B68DDE08F}"/>
              </a:ext>
            </a:extLst>
          </p:cNvPr>
          <p:cNvSpPr txBox="1"/>
          <p:nvPr/>
        </p:nvSpPr>
        <p:spPr>
          <a:xfrm>
            <a:off x="2028708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44A4F-27A3-459D-983D-62315885E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123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50</cp:revision>
  <dcterms:created xsi:type="dcterms:W3CDTF">2020-05-04T20:19:50Z</dcterms:created>
  <dcterms:modified xsi:type="dcterms:W3CDTF">2020-08-18T08:40:09Z</dcterms:modified>
</cp:coreProperties>
</file>