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NON-RET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DA6A9-E45E-4D8D-98A8-CF62AA2986C0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8CD56-1000-40A5-9B74-E8280CD4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3F477D-39BF-4430-B538-46D9F2D4C4A9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is the same, except that the three disks will move left and right in concert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always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42030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ADA7-E87C-4B4A-8AFD-761F1198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3C051-EB8C-4A7F-ADB9-BB1123F78DCA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98534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141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52</cp:revision>
  <dcterms:created xsi:type="dcterms:W3CDTF">2020-05-04T20:19:50Z</dcterms:created>
  <dcterms:modified xsi:type="dcterms:W3CDTF">2020-08-18T08:49:45Z</dcterms:modified>
</cp:coreProperties>
</file>