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9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2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RET CONDITION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04DC5-A631-4A23-A195-F77EA67D5DF9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BCADA-026F-4735-94E4-080BC163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00" y="3186287"/>
            <a:ext cx="3834000" cy="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17D369A-DB03-4264-A486-D812C598B75A}"/>
              </a:ext>
            </a:extLst>
          </p:cNvPr>
          <p:cNvSpPr txBox="1"/>
          <p:nvPr/>
        </p:nvSpPr>
        <p:spPr>
          <a:xfrm>
            <a:off x="3393688" y="1523977"/>
            <a:ext cx="835489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keep your eyes fixating 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task is the same, except that the tilted bars will be presented in different disks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cue frame, tilted bars will be presented in the left most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probe frame, tilted bars will be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Thus, the tilted bars are always presented in the disk on the left side of the fixation dot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whether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63A7006-0125-47DD-B47B-47013A38BF15}"/>
              </a:ext>
            </a:extLst>
          </p:cNvPr>
          <p:cNvSpPr/>
          <p:nvPr/>
        </p:nvSpPr>
        <p:spPr>
          <a:xfrm>
            <a:off x="907653" y="1659377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C8AE9BF-A9C7-4665-B428-1A63A8761B7E}"/>
              </a:ext>
            </a:extLst>
          </p:cNvPr>
          <p:cNvSpPr/>
          <p:nvPr/>
        </p:nvSpPr>
        <p:spPr>
          <a:xfrm>
            <a:off x="907653" y="5710468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target disks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The cue frame’s target disk is the </a:t>
            </a:r>
            <a:r>
              <a:rPr lang="en-US" sz="1600" i="1" dirty="0"/>
              <a:t>left most </a:t>
            </a:r>
            <a:r>
              <a:rPr lang="en-US" sz="1600" dirty="0"/>
              <a:t>disk and the probe frame’s target disk is the </a:t>
            </a:r>
            <a:r>
              <a:rPr lang="en-US" sz="1600" i="1" dirty="0"/>
              <a:t>middle</a:t>
            </a:r>
            <a:r>
              <a:rPr lang="en-US" sz="1600" dirty="0"/>
              <a:t>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D6BFC-DA4C-408E-A6F6-9A83A706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0D8AA-5DA9-41A5-8BE2-7366A5D0AFAF}"/>
              </a:ext>
            </a:extLst>
          </p:cNvPr>
          <p:cNvSpPr txBox="1"/>
          <p:nvPr/>
        </p:nvSpPr>
        <p:spPr>
          <a:xfrm>
            <a:off x="1502237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/>
              <a:t>Please keep your eyes fixating 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55024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198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50</cp:revision>
  <dcterms:created xsi:type="dcterms:W3CDTF">2020-05-04T20:19:50Z</dcterms:created>
  <dcterms:modified xsi:type="dcterms:W3CDTF">2020-08-18T08:50:55Z</dcterms:modified>
</cp:coreProperties>
</file>