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9" r:id="rId2"/>
    <p:sldId id="270" r:id="rId3"/>
    <p:sldId id="271" r:id="rId4"/>
    <p:sldId id="2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etenoud Aline Françoise" initials="CAF" lastIdx="1" clrIdx="0">
    <p:extLst>
      <p:ext uri="{19B8F6BF-5375-455C-9EA6-DF929625EA0E}">
        <p15:presenceInfo xmlns:p15="http://schemas.microsoft.com/office/powerpoint/2012/main" userId="S-1-5-21-57989841-436374069-839522115-679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74" autoAdjust="0"/>
  </p:normalViewPr>
  <p:slideViewPr>
    <p:cSldViewPr snapToGrid="0">
      <p:cViewPr varScale="1">
        <p:scale>
          <a:sx n="108" d="100"/>
          <a:sy n="108" d="100"/>
        </p:scale>
        <p:origin x="13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A5357-A753-4D39-8A2E-56E39FBFD254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E02F7-5913-4DC8-9BE8-0A3370352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31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0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0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5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6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8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7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2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6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6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4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B82B5D-57C4-4473-A211-8875B8BCC2E9}"/>
              </a:ext>
            </a:extLst>
          </p:cNvPr>
          <p:cNvSpPr txBox="1"/>
          <p:nvPr/>
        </p:nvSpPr>
        <p:spPr>
          <a:xfrm>
            <a:off x="3119031" y="2021691"/>
            <a:ext cx="5953938" cy="2814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/>
              <a:t>Thanks a lot for your participation!!!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  <a:p>
            <a:pPr algn="ctr">
              <a:lnSpc>
                <a:spcPct val="150000"/>
              </a:lnSpc>
            </a:pPr>
            <a:r>
              <a:rPr lang="en-US" sz="2000" dirty="0"/>
              <a:t>Here is the last question for you. </a:t>
            </a:r>
          </a:p>
          <a:p>
            <a:pPr algn="ctr">
              <a:lnSpc>
                <a:spcPct val="150000"/>
              </a:lnSpc>
            </a:pPr>
            <a:r>
              <a:rPr lang="en-US" sz="2000" dirty="0"/>
              <a:t>Did you dee the group motion of the disks? </a:t>
            </a:r>
          </a:p>
          <a:p>
            <a:pPr algn="ctr">
              <a:lnSpc>
                <a:spcPct val="150000"/>
              </a:lnSpc>
            </a:pPr>
            <a:r>
              <a:rPr lang="en-US" sz="2000" dirty="0"/>
              <a:t>Please proceed to the next slides to see the examples ;)</a:t>
            </a:r>
          </a:p>
          <a:p>
            <a:pPr algn="ctr">
              <a:lnSpc>
                <a:spcPct val="150000"/>
              </a:lnSpc>
            </a:pPr>
            <a:endParaRPr lang="en-US" sz="2000" dirty="0"/>
          </a:p>
          <a:p>
            <a:pPr algn="ctr">
              <a:lnSpc>
                <a:spcPct val="150000"/>
              </a:lnSpc>
            </a:pPr>
            <a:r>
              <a:rPr lang="en-US" sz="2000" dirty="0"/>
              <a:t>(In main_3disk_nonret and main_3disk_ret conditions)</a:t>
            </a:r>
          </a:p>
        </p:txBody>
      </p:sp>
    </p:spTree>
    <p:extLst>
      <p:ext uri="{BB962C8B-B14F-4D97-AF65-F5344CB8AC3E}">
        <p14:creationId xmlns:p14="http://schemas.microsoft.com/office/powerpoint/2010/main" val="29968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DBA6C0-2166-4FFA-8CB3-854EA1E2D0F5}"/>
              </a:ext>
            </a:extLst>
          </p:cNvPr>
          <p:cNvSpPr txBox="1"/>
          <p:nvPr/>
        </p:nvSpPr>
        <p:spPr>
          <a:xfrm>
            <a:off x="1428750" y="950357"/>
            <a:ext cx="9334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Group Motion: Three disks are moving left-and-right in concert </a:t>
            </a:r>
          </a:p>
        </p:txBody>
      </p:sp>
      <p:pic>
        <p:nvPicPr>
          <p:cNvPr id="3" name="Picture 2" descr="[animate output image]">
            <a:extLst>
              <a:ext uri="{FF2B5EF4-FFF2-40B4-BE49-F238E27FC236}">
                <a16:creationId xmlns:a16="http://schemas.microsoft.com/office/drawing/2014/main" id="{72FB843A-CFB8-4251-ADB5-7FCD2EB019A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000" y="2085915"/>
            <a:ext cx="5400000" cy="393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33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[animate output image]">
            <a:extLst>
              <a:ext uri="{FF2B5EF4-FFF2-40B4-BE49-F238E27FC236}">
                <a16:creationId xmlns:a16="http://schemas.microsoft.com/office/drawing/2014/main" id="{1E71F8D2-7A15-4D84-AE8C-5582854A706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000" y="2085915"/>
            <a:ext cx="5400000" cy="393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DBA6C0-2166-4FFA-8CB3-854EA1E2D0F5}"/>
              </a:ext>
            </a:extLst>
          </p:cNvPr>
          <p:cNvSpPr txBox="1"/>
          <p:nvPr/>
        </p:nvSpPr>
        <p:spPr>
          <a:xfrm>
            <a:off x="766762" y="950357"/>
            <a:ext cx="10658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Element Motion: two disks in the middle are flickering and the third disk is jumping from left to right </a:t>
            </a:r>
          </a:p>
        </p:txBody>
      </p:sp>
    </p:spTree>
    <p:extLst>
      <p:ext uri="{BB962C8B-B14F-4D97-AF65-F5344CB8AC3E}">
        <p14:creationId xmlns:p14="http://schemas.microsoft.com/office/powerpoint/2010/main" val="328425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DE2B24-A3BE-446A-A24A-663AD8066FE6}"/>
              </a:ext>
            </a:extLst>
          </p:cNvPr>
          <p:cNvSpPr txBox="1"/>
          <p:nvPr/>
        </p:nvSpPr>
        <p:spPr>
          <a:xfrm>
            <a:off x="1895475" y="1015484"/>
            <a:ext cx="8401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Which disk-motion did you perceive (1-5 scale)?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F6448E-50E5-4C01-9C7C-82BBB00E7A2C}"/>
              </a:ext>
            </a:extLst>
          </p:cNvPr>
          <p:cNvSpPr/>
          <p:nvPr/>
        </p:nvSpPr>
        <p:spPr>
          <a:xfrm>
            <a:off x="2630626" y="1924020"/>
            <a:ext cx="438150" cy="43815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53A5792-51B8-4AEA-912E-2AB1E0BCBB7B}"/>
              </a:ext>
            </a:extLst>
          </p:cNvPr>
          <p:cNvSpPr/>
          <p:nvPr/>
        </p:nvSpPr>
        <p:spPr>
          <a:xfrm>
            <a:off x="4306163" y="1924020"/>
            <a:ext cx="438150" cy="43815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13F225-4F2D-41AB-832D-CE50B3F5586F}"/>
              </a:ext>
            </a:extLst>
          </p:cNvPr>
          <p:cNvSpPr/>
          <p:nvPr/>
        </p:nvSpPr>
        <p:spPr>
          <a:xfrm>
            <a:off x="5981700" y="1924020"/>
            <a:ext cx="438150" cy="43815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3FE3BE-A207-4BFF-9981-8172B2AFA12E}"/>
              </a:ext>
            </a:extLst>
          </p:cNvPr>
          <p:cNvSpPr/>
          <p:nvPr/>
        </p:nvSpPr>
        <p:spPr>
          <a:xfrm>
            <a:off x="7657237" y="1924020"/>
            <a:ext cx="438150" cy="43815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00758DA-E4C5-4DF8-9204-CED071F5F130}"/>
              </a:ext>
            </a:extLst>
          </p:cNvPr>
          <p:cNvSpPr/>
          <p:nvPr/>
        </p:nvSpPr>
        <p:spPr>
          <a:xfrm>
            <a:off x="9332775" y="1924020"/>
            <a:ext cx="438150" cy="43815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3FDDD3-A875-4A6F-8DBC-1731A6C1C8C5}"/>
              </a:ext>
            </a:extLst>
          </p:cNvPr>
          <p:cNvSpPr txBox="1"/>
          <p:nvPr/>
        </p:nvSpPr>
        <p:spPr>
          <a:xfrm>
            <a:off x="2000250" y="2685930"/>
            <a:ext cx="1694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Element motion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5DE9B4-0EC3-4860-9AFC-E835690B829C}"/>
              </a:ext>
            </a:extLst>
          </p:cNvPr>
          <p:cNvSpPr txBox="1"/>
          <p:nvPr/>
        </p:nvSpPr>
        <p:spPr>
          <a:xfrm>
            <a:off x="8799337" y="2685930"/>
            <a:ext cx="150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Group motion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CEC21EF-65D1-4920-A456-115CC7536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341" y="3379022"/>
            <a:ext cx="2520000" cy="18375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7E34B17-F9B7-400E-9D6B-7FD987BAF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850" y="3379022"/>
            <a:ext cx="2520000" cy="183759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3F44374-C17E-4E63-8D5C-019353228CC1}"/>
              </a:ext>
            </a:extLst>
          </p:cNvPr>
          <p:cNvSpPr/>
          <p:nvPr/>
        </p:nvSpPr>
        <p:spPr>
          <a:xfrm>
            <a:off x="1782267" y="4088268"/>
            <a:ext cx="438150" cy="4381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8EF7ED3-AB79-48CF-ADE9-72E4BCD7EC2A}"/>
              </a:ext>
            </a:extLst>
          </p:cNvPr>
          <p:cNvSpPr/>
          <p:nvPr/>
        </p:nvSpPr>
        <p:spPr>
          <a:xfrm>
            <a:off x="1962150" y="3694651"/>
            <a:ext cx="1685925" cy="410624"/>
          </a:xfrm>
          <a:custGeom>
            <a:avLst/>
            <a:gdLst>
              <a:gd name="connsiteX0" fmla="*/ 0 w 1685925"/>
              <a:gd name="connsiteY0" fmla="*/ 372524 h 410624"/>
              <a:gd name="connsiteX1" fmla="*/ 628650 w 1685925"/>
              <a:gd name="connsiteY1" fmla="*/ 48674 h 410624"/>
              <a:gd name="connsiteX2" fmla="*/ 1285875 w 1685925"/>
              <a:gd name="connsiteY2" fmla="*/ 39149 h 410624"/>
              <a:gd name="connsiteX3" fmla="*/ 1685925 w 1685925"/>
              <a:gd name="connsiteY3" fmla="*/ 410624 h 41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5925" h="410624">
                <a:moveTo>
                  <a:pt x="0" y="372524"/>
                </a:moveTo>
                <a:cubicBezTo>
                  <a:pt x="207169" y="238380"/>
                  <a:pt x="414338" y="104236"/>
                  <a:pt x="628650" y="48674"/>
                </a:cubicBezTo>
                <a:cubicBezTo>
                  <a:pt x="842962" y="-6888"/>
                  <a:pt x="1109663" y="-21176"/>
                  <a:pt x="1285875" y="39149"/>
                </a:cubicBezTo>
                <a:cubicBezTo>
                  <a:pt x="1462088" y="99474"/>
                  <a:pt x="1574006" y="255049"/>
                  <a:pt x="1685925" y="410624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848C24-5C50-49EB-9006-0D89E1183020}"/>
              </a:ext>
            </a:extLst>
          </p:cNvPr>
          <p:cNvSpPr txBox="1"/>
          <p:nvPr/>
        </p:nvSpPr>
        <p:spPr>
          <a:xfrm>
            <a:off x="2186346" y="3395440"/>
            <a:ext cx="1601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Jumping left-right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738EE4-4106-451F-BEBF-D5F62C003B0F}"/>
              </a:ext>
            </a:extLst>
          </p:cNvPr>
          <p:cNvSpPr/>
          <p:nvPr/>
        </p:nvSpPr>
        <p:spPr>
          <a:xfrm>
            <a:off x="8468817" y="4078743"/>
            <a:ext cx="438150" cy="4381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D6F992C-0D68-4555-B67F-3DC656C287DF}"/>
              </a:ext>
            </a:extLst>
          </p:cNvPr>
          <p:cNvSpPr/>
          <p:nvPr/>
        </p:nvSpPr>
        <p:spPr>
          <a:xfrm>
            <a:off x="8331075" y="3899963"/>
            <a:ext cx="1847850" cy="762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D5375E-95B0-4142-8A05-93D9323B1E24}"/>
              </a:ext>
            </a:extLst>
          </p:cNvPr>
          <p:cNvCxnSpPr/>
          <p:nvPr/>
        </p:nvCxnSpPr>
        <p:spPr>
          <a:xfrm>
            <a:off x="8652283" y="3810000"/>
            <a:ext cx="179913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2CAE81F-A9D2-4D7F-B74F-A0C9E368E4B1}"/>
              </a:ext>
            </a:extLst>
          </p:cNvPr>
          <p:cNvSpPr/>
          <p:nvPr/>
        </p:nvSpPr>
        <p:spPr>
          <a:xfrm>
            <a:off x="1706701" y="3993018"/>
            <a:ext cx="569944" cy="6096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5AD6A1-E863-4CCE-A0CD-BDF35180A55B}"/>
              </a:ext>
            </a:extLst>
          </p:cNvPr>
          <p:cNvSpPr txBox="1"/>
          <p:nvPr/>
        </p:nvSpPr>
        <p:spPr>
          <a:xfrm>
            <a:off x="8331075" y="3502223"/>
            <a:ext cx="235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Moving left-right altogether</a:t>
            </a:r>
          </a:p>
        </p:txBody>
      </p:sp>
    </p:spTree>
    <p:extLst>
      <p:ext uri="{BB962C8B-B14F-4D97-AF65-F5344CB8AC3E}">
        <p14:creationId xmlns:p14="http://schemas.microsoft.com/office/powerpoint/2010/main" val="156834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105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Oh-hyeon Choung</dc:creator>
  <cp:lastModifiedBy>Choung Oh-Hyeon</cp:lastModifiedBy>
  <cp:revision>56</cp:revision>
  <dcterms:created xsi:type="dcterms:W3CDTF">2020-05-04T20:19:50Z</dcterms:created>
  <dcterms:modified xsi:type="dcterms:W3CDTF">2020-08-18T08:51:57Z</dcterms:modified>
</cp:coreProperties>
</file>