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9" r:id="rId3"/>
    <p:sldId id="268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tenoud Aline Françoise" initials="CAF" lastIdx="2" clrIdx="0">
    <p:extLst>
      <p:ext uri="{19B8F6BF-5375-455C-9EA6-DF929625EA0E}">
        <p15:presenceInfo xmlns:p15="http://schemas.microsoft.com/office/powerpoint/2012/main" userId="S-1-5-21-57989841-436374069-839522115-67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26.08.2020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26.08.2020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26.08.2020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RET CONDITION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04DC5-A631-4A23-A195-F77EA67D5DF9}"/>
              </a:ext>
            </a:extLst>
          </p:cNvPr>
          <p:cNvSpPr/>
          <p:nvPr/>
        </p:nvSpPr>
        <p:spPr>
          <a:xfrm>
            <a:off x="4149726" y="2181225"/>
            <a:ext cx="3892549" cy="2968625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BCADA-026F-4735-94E4-080BC163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00" y="3186287"/>
            <a:ext cx="3834000" cy="9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6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3">
            <a:extLst>
              <a:ext uri="{FF2B5EF4-FFF2-40B4-BE49-F238E27FC236}">
                <a16:creationId xmlns:a16="http://schemas.microsoft.com/office/drawing/2014/main" id="{75B78F1D-18FC-4690-B0FD-F4B366095DBC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E6E4CF-9021-4B4E-B76D-DC2689E7151A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D8A0B464-9B94-40E7-9BEB-DC9D862B73AA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BC803D-28FC-414A-94C1-6E70220B8F70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35" name="직사각형 13">
            <a:extLst>
              <a:ext uri="{FF2B5EF4-FFF2-40B4-BE49-F238E27FC236}">
                <a16:creationId xmlns:a16="http://schemas.microsoft.com/office/drawing/2014/main" id="{D7F7242A-DCF5-42D6-9012-277A3DD96E64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6AAB42-C71D-4D93-9737-B7B3E848F24D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13">
            <a:extLst>
              <a:ext uri="{FF2B5EF4-FFF2-40B4-BE49-F238E27FC236}">
                <a16:creationId xmlns:a16="http://schemas.microsoft.com/office/drawing/2014/main" id="{65458511-5A9D-4CEB-96CC-138660E7BFDE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3F7DF6-9BA0-46A7-AB8D-F4464856D712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4">
            <a:extLst>
              <a:ext uri="{FF2B5EF4-FFF2-40B4-BE49-F238E27FC236}">
                <a16:creationId xmlns:a16="http://schemas.microsoft.com/office/drawing/2014/main" id="{39B8DE6B-3D95-4905-8F41-2F5EEB7A138F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10">
            <a:extLst>
              <a:ext uri="{FF2B5EF4-FFF2-40B4-BE49-F238E27FC236}">
                <a16:creationId xmlns:a16="http://schemas.microsoft.com/office/drawing/2014/main" id="{2AF5113E-DFCA-4319-802A-CEDF4E07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1930372"/>
            <a:ext cx="313200" cy="31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AA9580-8694-4A70-A91B-DD306F179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61" y="1930372"/>
            <a:ext cx="313200" cy="3132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15A8C35-7D13-40BF-9B18-B20090FC958D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33CECE6-ACD0-4A04-A2F3-15097E6922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87" y="1929504"/>
            <a:ext cx="313200" cy="3132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13CC0D9D-C793-4312-8A7B-01ECF4BBDBA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14">
            <a:extLst>
              <a:ext uri="{FF2B5EF4-FFF2-40B4-BE49-F238E27FC236}">
                <a16:creationId xmlns:a16="http://schemas.microsoft.com/office/drawing/2014/main" id="{B7E04F9F-7715-444C-9A31-EE25368AEBBE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47" name="그림 22">
            <a:extLst>
              <a:ext uri="{FF2B5EF4-FFF2-40B4-BE49-F238E27FC236}">
                <a16:creationId xmlns:a16="http://schemas.microsoft.com/office/drawing/2014/main" id="{CE5D51BA-3F4B-454B-ABB3-D39B97AF9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42257EB-9B78-4B9A-A59C-BF1A14143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BDA042D7-7561-4285-A79D-AF1BA918A3D1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CDFFD-6C6C-41F5-AB08-F4BB062AD5E9}"/>
              </a:ext>
            </a:extLst>
          </p:cNvPr>
          <p:cNvSpPr txBox="1"/>
          <p:nvPr/>
        </p:nvSpPr>
        <p:spPr>
          <a:xfrm>
            <a:off x="1780474" y="1523977"/>
            <a:ext cx="1260000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target disk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1F-B00D-42D3-AA36-EC535880E451}"/>
              </a:ext>
            </a:extLst>
          </p:cNvPr>
          <p:cNvSpPr txBox="1"/>
          <p:nvPr/>
        </p:nvSpPr>
        <p:spPr>
          <a:xfrm>
            <a:off x="1780474" y="5541191"/>
            <a:ext cx="1260000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  <a:r>
              <a:rPr lang="en-US" sz="1600" b="1" baseline="30000" dirty="0"/>
              <a:t>nd</a:t>
            </a:r>
            <a:r>
              <a:rPr lang="en-US" sz="1600" b="1" dirty="0"/>
              <a:t> target disk</a:t>
            </a:r>
          </a:p>
        </p:txBody>
      </p:sp>
      <p:pic>
        <p:nvPicPr>
          <p:cNvPr id="23" name="그림 24">
            <a:extLst>
              <a:ext uri="{FF2B5EF4-FFF2-40B4-BE49-F238E27FC236}">
                <a16:creationId xmlns:a16="http://schemas.microsoft.com/office/drawing/2014/main" id="{7B97E8BF-BE32-4CB4-89DF-B7720F394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32" name="그림 24">
            <a:extLst>
              <a:ext uri="{FF2B5EF4-FFF2-40B4-BE49-F238E27FC236}">
                <a16:creationId xmlns:a16="http://schemas.microsoft.com/office/drawing/2014/main" id="{5BF9551C-C3B9-4FB0-8AA6-2B57142EA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43" name="그림 24">
            <a:extLst>
              <a:ext uri="{FF2B5EF4-FFF2-40B4-BE49-F238E27FC236}">
                <a16:creationId xmlns:a16="http://schemas.microsoft.com/office/drawing/2014/main" id="{DD4D70E1-9EA6-43EB-810A-AEB26AC04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A38A60-3CC7-4A5F-B308-D231E7A4F3D5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56" name="그림 24">
              <a:extLst>
                <a:ext uri="{FF2B5EF4-FFF2-40B4-BE49-F238E27FC236}">
                  <a16:creationId xmlns:a16="http://schemas.microsoft.com/office/drawing/2014/main" id="{08EFE96A-A956-45E2-8B8E-19739D9F3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57" name="그림 24">
              <a:extLst>
                <a:ext uri="{FF2B5EF4-FFF2-40B4-BE49-F238E27FC236}">
                  <a16:creationId xmlns:a16="http://schemas.microsoft.com/office/drawing/2014/main" id="{AB8BDD13-C67E-463F-B154-6EF71A90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58" name="그림 24">
              <a:extLst>
                <a:ext uri="{FF2B5EF4-FFF2-40B4-BE49-F238E27FC236}">
                  <a16:creationId xmlns:a16="http://schemas.microsoft.com/office/drawing/2014/main" id="{BF19EEF4-FD6E-43EE-B9DC-3BC7ACC9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9862EA-C92B-4506-B2F6-B5677C265C96}"/>
              </a:ext>
            </a:extLst>
          </p:cNvPr>
          <p:cNvGrpSpPr/>
          <p:nvPr/>
        </p:nvGrpSpPr>
        <p:grpSpPr>
          <a:xfrm>
            <a:off x="855543" y="4601501"/>
            <a:ext cx="1138639" cy="314395"/>
            <a:chOff x="595822" y="731060"/>
            <a:chExt cx="1138639" cy="314395"/>
          </a:xfrm>
        </p:grpSpPr>
        <p:pic>
          <p:nvPicPr>
            <p:cNvPr id="59" name="그림 24">
              <a:extLst>
                <a:ext uri="{FF2B5EF4-FFF2-40B4-BE49-F238E27FC236}">
                  <a16:creationId xmlns:a16="http://schemas.microsoft.com/office/drawing/2014/main" id="{052B1C1F-601B-451F-80BD-E03108FA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0" name="그림 24">
              <a:extLst>
                <a:ext uri="{FF2B5EF4-FFF2-40B4-BE49-F238E27FC236}">
                  <a16:creationId xmlns:a16="http://schemas.microsoft.com/office/drawing/2014/main" id="{0AF2BE88-31E4-474A-895A-123D75E3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1" name="그림 24">
              <a:extLst>
                <a:ext uri="{FF2B5EF4-FFF2-40B4-BE49-F238E27FC236}">
                  <a16:creationId xmlns:a16="http://schemas.microsoft.com/office/drawing/2014/main" id="{B23F39B2-1A92-47FF-95FB-01E21E9E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98A52D0E-F4D2-4504-A569-17010E59C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17D369A-DB03-4264-A486-D812C598B75A}"/>
              </a:ext>
            </a:extLst>
          </p:cNvPr>
          <p:cNvSpPr txBox="1"/>
          <p:nvPr/>
        </p:nvSpPr>
        <p:spPr>
          <a:xfrm>
            <a:off x="3393688" y="1523977"/>
            <a:ext cx="835489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keep your eyes fixating </a:t>
            </a:r>
            <a:r>
              <a:rPr lang="en-US" b="1" dirty="0">
                <a:solidFill>
                  <a:srgbClr val="CC0000"/>
                </a:solidFill>
              </a:rPr>
              <a:t>the red fixation dot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during the trials.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In this session</a:t>
            </a:r>
            <a:r>
              <a:rPr lang="en-US"/>
              <a:t>, the tilted bars will be presented in different disks.</a:t>
            </a:r>
            <a:endParaRPr lang="en-US" dirty="0"/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first target disk (2</a:t>
            </a:r>
            <a:r>
              <a:rPr lang="en-US" baseline="30000" dirty="0"/>
              <a:t>nd</a:t>
            </a:r>
            <a:r>
              <a:rPr lang="en-US" dirty="0"/>
              <a:t> frame) will be the left-most disk.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target disk (last frame) will be the middle disk.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Thus, the target disks are always directly left of the fixation dot (see example).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The task stays the same: if the </a:t>
            </a:r>
            <a:r>
              <a:rPr lang="en-US" dirty="0">
                <a:solidFill>
                  <a:srgbClr val="CC0000"/>
                </a:solidFill>
              </a:rPr>
              <a:t>target bars </a:t>
            </a:r>
            <a:r>
              <a:rPr lang="en-US" dirty="0"/>
              <a:t>(15° tilted) are tilted in the same direction (both right or both left), press the </a:t>
            </a:r>
            <a:r>
              <a:rPr lang="en-US" b="1" i="1" dirty="0"/>
              <a:t>left</a:t>
            </a:r>
            <a:r>
              <a:rPr lang="en-US" dirty="0"/>
              <a:t> button; if they are tilted in different directions, press the </a:t>
            </a:r>
            <a:r>
              <a:rPr lang="en-US" b="1" i="1" dirty="0"/>
              <a:t>right</a:t>
            </a:r>
            <a:r>
              <a:rPr lang="en-US" dirty="0"/>
              <a:t> button.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563A7006-0125-47DD-B47B-47013A38BF15}"/>
              </a:ext>
            </a:extLst>
          </p:cNvPr>
          <p:cNvSpPr/>
          <p:nvPr/>
        </p:nvSpPr>
        <p:spPr>
          <a:xfrm>
            <a:off x="907653" y="1659377"/>
            <a:ext cx="210176" cy="17660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DC8AE9BF-A9C7-4665-B428-1A63A8761B7E}"/>
              </a:ext>
            </a:extLst>
          </p:cNvPr>
          <p:cNvSpPr/>
          <p:nvPr/>
        </p:nvSpPr>
        <p:spPr>
          <a:xfrm>
            <a:off x="907653" y="5710468"/>
            <a:ext cx="210176" cy="17660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target disks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The 1</a:t>
            </a:r>
            <a:r>
              <a:rPr lang="en-US" sz="1600" baseline="30000" dirty="0"/>
              <a:t>st</a:t>
            </a:r>
            <a:r>
              <a:rPr lang="en-US" sz="1600" dirty="0"/>
              <a:t> target disk is the </a:t>
            </a:r>
            <a:r>
              <a:rPr lang="en-US" sz="1600" i="1" dirty="0"/>
              <a:t>left most </a:t>
            </a:r>
            <a:r>
              <a:rPr lang="en-US" sz="1600" dirty="0"/>
              <a:t>disk and </a:t>
            </a:r>
            <a:r>
              <a:rPr lang="en-US" sz="1600"/>
              <a:t>the 2</a:t>
            </a:r>
            <a:r>
              <a:rPr lang="en-US" sz="1600" baseline="30000"/>
              <a:t>nd</a:t>
            </a:r>
            <a:r>
              <a:rPr lang="en-US" sz="1600"/>
              <a:t> target </a:t>
            </a:r>
            <a:r>
              <a:rPr lang="en-US" sz="1600" dirty="0"/>
              <a:t>disk is the </a:t>
            </a:r>
            <a:r>
              <a:rPr lang="en-US" sz="1600" i="1" dirty="0"/>
              <a:t>middle</a:t>
            </a:r>
            <a:r>
              <a:rPr lang="en-US" sz="1600" dirty="0"/>
              <a:t>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D6BFC-DA4C-408E-A6F6-9A83A706E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0D8AA-5DA9-41A5-8BE2-7366A5D0AFAF}"/>
              </a:ext>
            </a:extLst>
          </p:cNvPr>
          <p:cNvSpPr txBox="1"/>
          <p:nvPr/>
        </p:nvSpPr>
        <p:spPr>
          <a:xfrm>
            <a:off x="1502237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/>
              <a:t>Please keep your eyes fixating 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55024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2DF44-B89A-4980-BE4D-962260EFB5F2}"/>
              </a:ext>
            </a:extLst>
          </p:cNvPr>
          <p:cNvSpPr txBox="1"/>
          <p:nvPr/>
        </p:nvSpPr>
        <p:spPr>
          <a:xfrm>
            <a:off x="579120" y="2338785"/>
            <a:ext cx="1103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start the experiment!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will go through a short training block (with feedback) and then to the main blocks (without feedback)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Thanks a lot!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218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59</cp:revision>
  <dcterms:created xsi:type="dcterms:W3CDTF">2020-05-04T20:19:50Z</dcterms:created>
  <dcterms:modified xsi:type="dcterms:W3CDTF">2020-08-26T13:01:50Z</dcterms:modified>
</cp:coreProperties>
</file>