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04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	2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53</a:t>
                </a:r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174</a:t>
                </a: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26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138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E23503F-FBB3-4CCD-9830-9E96F325695D}"/>
              </a:ext>
            </a:extLst>
          </p:cNvPr>
          <p:cNvCxnSpPr/>
          <p:nvPr/>
        </p:nvCxnSpPr>
        <p:spPr bwMode="auto">
          <a:xfrm>
            <a:off x="6079450" y="2616749"/>
            <a:ext cx="27780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123C084-2309-4E4B-AE0B-7F11C35B700E}"/>
              </a:ext>
            </a:extLst>
          </p:cNvPr>
          <p:cNvCxnSpPr/>
          <p:nvPr/>
        </p:nvCxnSpPr>
        <p:spPr bwMode="auto">
          <a:xfrm>
            <a:off x="6079450" y="2846259"/>
            <a:ext cx="26039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F5B81B-58E3-4C3F-80B6-38B05D67B323}"/>
              </a:ext>
            </a:extLst>
          </p:cNvPr>
          <p:cNvCxnSpPr/>
          <p:nvPr/>
        </p:nvCxnSpPr>
        <p:spPr bwMode="auto">
          <a:xfrm>
            <a:off x="6079450" y="4203631"/>
            <a:ext cx="27780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87B3122B-C03E-450C-BE41-1CB64A0B8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881721"/>
              </p:ext>
            </p:extLst>
          </p:nvPr>
        </p:nvGraphicFramePr>
        <p:xfrm>
          <a:off x="6357257" y="2364826"/>
          <a:ext cx="609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163031178"/>
                    </a:ext>
                  </a:extLst>
                </a:gridCol>
              </a:tblGrid>
              <a:tr h="226753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344539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7D309C0F-CD0D-474A-8CAC-561A821CA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315533"/>
              </p:ext>
            </p:extLst>
          </p:nvPr>
        </p:nvGraphicFramePr>
        <p:xfrm>
          <a:off x="6359705" y="2730586"/>
          <a:ext cx="6071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152">
                  <a:extLst>
                    <a:ext uri="{9D8B030D-6E8A-4147-A177-3AD203B41FA5}">
                      <a16:colId xmlns:a16="http://schemas.microsoft.com/office/drawing/2014/main" val="68955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119791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39CC81F5-B90A-453B-A259-1491D8C24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678999"/>
              </p:ext>
            </p:extLst>
          </p:nvPr>
        </p:nvGraphicFramePr>
        <p:xfrm>
          <a:off x="6357257" y="4018211"/>
          <a:ext cx="496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389">
                  <a:extLst>
                    <a:ext uri="{9D8B030D-6E8A-4147-A177-3AD203B41FA5}">
                      <a16:colId xmlns:a16="http://schemas.microsoft.com/office/drawing/2014/main" val="2355788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54397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25D1CC-0221-4305-B8F6-BD501222ECAB}"/>
              </a:ext>
            </a:extLst>
          </p:cNvPr>
          <p:cNvSpPr txBox="1"/>
          <p:nvPr/>
        </p:nvSpPr>
        <p:spPr>
          <a:xfrm>
            <a:off x="3436620" y="2754313"/>
            <a:ext cx="97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C01A48-8B3A-4A69-B3DD-C4FEAB8A5067}"/>
              </a:ext>
            </a:extLst>
          </p:cNvPr>
          <p:cNvSpPr txBox="1"/>
          <p:nvPr/>
        </p:nvSpPr>
        <p:spPr>
          <a:xfrm>
            <a:off x="3283131" y="3221039"/>
            <a:ext cx="121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0B884-7093-4DFE-A8C8-D3E2669C7DB9}"/>
              </a:ext>
            </a:extLst>
          </p:cNvPr>
          <p:cNvSpPr txBox="1"/>
          <p:nvPr/>
        </p:nvSpPr>
        <p:spPr>
          <a:xfrm>
            <a:off x="3352802" y="3703342"/>
            <a:ext cx="1142995" cy="461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582BE7-4705-488D-A4F1-468591A93994}"/>
              </a:ext>
            </a:extLst>
          </p:cNvPr>
          <p:cNvSpPr txBox="1"/>
          <p:nvPr/>
        </p:nvSpPr>
        <p:spPr>
          <a:xfrm>
            <a:off x="3385288" y="4207867"/>
            <a:ext cx="1110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78DA41-4F1B-4E55-8C67-DE6BC3303895}"/>
              </a:ext>
            </a:extLst>
          </p:cNvPr>
          <p:cNvSpPr txBox="1"/>
          <p:nvPr/>
        </p:nvSpPr>
        <p:spPr>
          <a:xfrm>
            <a:off x="3352802" y="4686398"/>
            <a:ext cx="1142989" cy="473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B2C87D-D3DF-4B01-BA68-349E46975121}"/>
              </a:ext>
            </a:extLst>
          </p:cNvPr>
          <p:cNvSpPr txBox="1"/>
          <p:nvPr/>
        </p:nvSpPr>
        <p:spPr>
          <a:xfrm>
            <a:off x="3344865" y="5224463"/>
            <a:ext cx="1150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6569D5-9BFA-42EC-A53F-66D065EC00B6}"/>
              </a:ext>
            </a:extLst>
          </p:cNvPr>
          <p:cNvSpPr txBox="1"/>
          <p:nvPr/>
        </p:nvSpPr>
        <p:spPr>
          <a:xfrm>
            <a:off x="4884421" y="2743200"/>
            <a:ext cx="899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9FDBD9-7D21-4DCB-8224-AAB600E24068}"/>
              </a:ext>
            </a:extLst>
          </p:cNvPr>
          <p:cNvSpPr txBox="1"/>
          <p:nvPr/>
        </p:nvSpPr>
        <p:spPr>
          <a:xfrm>
            <a:off x="4808222" y="3226673"/>
            <a:ext cx="1059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45D6AB-7E67-4E7D-91D5-C9BD7F10DF4B}"/>
              </a:ext>
            </a:extLst>
          </p:cNvPr>
          <p:cNvSpPr txBox="1"/>
          <p:nvPr/>
        </p:nvSpPr>
        <p:spPr>
          <a:xfrm>
            <a:off x="4884421" y="3710146"/>
            <a:ext cx="906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D24A5C-208D-4AB5-8CA0-AD72FAA69673}"/>
              </a:ext>
            </a:extLst>
          </p:cNvPr>
          <p:cNvSpPr txBox="1"/>
          <p:nvPr/>
        </p:nvSpPr>
        <p:spPr>
          <a:xfrm>
            <a:off x="4876484" y="4197806"/>
            <a:ext cx="827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76D49B-CC7F-4E3A-B52C-B69E1B996119}"/>
              </a:ext>
            </a:extLst>
          </p:cNvPr>
          <p:cNvSpPr txBox="1"/>
          <p:nvPr/>
        </p:nvSpPr>
        <p:spPr>
          <a:xfrm>
            <a:off x="4884421" y="4659470"/>
            <a:ext cx="982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6C36F6-DFD8-4736-AE83-6CC0249A07BA}"/>
              </a:ext>
            </a:extLst>
          </p:cNvPr>
          <p:cNvSpPr txBox="1"/>
          <p:nvPr/>
        </p:nvSpPr>
        <p:spPr>
          <a:xfrm>
            <a:off x="4868547" y="5203410"/>
            <a:ext cx="922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255</Words>
  <Application>Microsoft Office PowerPoint</Application>
  <PresentationFormat>On-screen Show (4:3)</PresentationFormat>
  <Paragraphs>94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Daniel</cp:lastModifiedBy>
  <cp:revision>58</cp:revision>
  <cp:lastPrinted>2015-10-07T21:36:22Z</cp:lastPrinted>
  <dcterms:created xsi:type="dcterms:W3CDTF">2003-12-08T11:02:30Z</dcterms:created>
  <dcterms:modified xsi:type="dcterms:W3CDTF">2022-03-07T23:49:38Z</dcterms:modified>
</cp:coreProperties>
</file>