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0C218-F41B-4A04-836E-3079C60E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FA942-DB36-4DD5-96E5-05C54828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1F983-FD49-4796-ABDB-6720FAB1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44C31-CE52-4212-9460-9534FD5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10970-B7CB-4046-BF9A-B694924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019A8-182C-4E78-83CC-42D1E004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52061B-1F69-4746-82BF-3C576BDD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59967-C1CC-4D46-95BC-CED738BB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B6645-DCFB-4797-98E8-1386A1EF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C5FEC-FEF6-4AE8-9643-B502CD67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6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1AB147-1ADA-4962-9D92-DF0527820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60E9FE-A59A-4C00-B570-DC15F1E0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EE246-84AF-4991-B234-3E22FCB8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0DDA9-117E-4EC8-9A85-1AFA7C3F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C7504-3F51-4872-BB8F-5F571813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3380B-F13E-4F78-93A1-5095BD3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D95D5-FF39-4325-8909-EAF18CA0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E068-6C59-4D98-BA07-6926539F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2B61A-ED4E-4CDE-93B1-11D0D802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19E72-5325-4C5B-9E4A-C05D22F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CE8B6-E15A-475B-9632-FB494DA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57035F-1664-4ABB-AA25-A982C6AB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85D8A-7747-4178-8760-A285F8F8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54740-4DEC-443D-BA0C-697548F0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A2FFE-755F-4854-84EB-11C297CD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7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CB243-064F-4FB1-8E1C-82CFB4C7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4983E7-64C3-4A33-84C2-DC15F5A70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656614-1FDE-49FC-8F0D-52A8292F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3B0EDC-B87B-463A-BBD1-E27A6929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BC292E-9B96-48FB-8238-43080028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924A5-52E7-4A5B-9BDA-E66A01BB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4F3B6-8FDB-4DA9-840C-0D466090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B1B26-30B1-4C8A-A9BB-AFA1BA7A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57DA0D-A9B7-4BD5-8C6B-4762E497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FF79F2-D999-4E1E-B323-1A91C6310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E357A8-2990-4F18-8BDB-F92D189C9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984D21-DDA9-4B75-ABDE-D86DFD86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5B3256-4AE4-41FE-A70F-35B69B95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0F9C17-991D-49D6-8FD4-32E184F1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539DE-D859-4C69-83A0-61D6AC1C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3A8A58-D8E2-43F3-9168-85AF664F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F7E767-C2C7-4BF9-A433-414C45B4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5CADA9-A83D-48DE-852B-F081CF40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6CD5D4-293B-4467-AE5E-5836791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C1DFC3-C6EA-4814-89F6-8FF0456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BE469-1127-4C2C-94FD-20BBFD91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F2BA0-F336-42F2-A186-DD28EC1B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162B-4C95-4D6C-9CB7-4D75DA29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03726-DD39-4765-84F6-04B5B341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B3471-B3B7-45CD-B6F4-E993353F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DFF0B-9256-4E41-BC7B-002D55E9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AFF493-B67D-4657-BF2A-3B1FCDCD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4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B029C-CB8B-44A0-84C1-A04B9E37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8DAAB0-91BB-4EA3-A2DC-0FB721A6D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28CEF-D84F-4258-8B59-96B78411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CF581-08CD-45C7-83EA-CE77E9A4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16EBC-737A-42FA-9C57-A56FA50A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080D12-526E-49CD-8D1E-F60D24F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4BC8BC-568B-4735-BABD-16DA87F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30B203-320E-49CA-B147-51741E8B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A7E57-DE28-47B7-8B9F-AA948F29A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874A-8A37-4ED6-BB4F-0C3A1B9FDFD4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DC13DC-1DF4-4C83-9DDE-4FA8C58F7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CBB84-FF66-4F72-8CF6-41AC64383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7C7F-CD93-44B2-A8E9-CD53A121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30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-site.jp/alertbox/mobile-accord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shiraishiwataru/items/7728ffbc4dc390c92b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shiraishiwataru/items/7728ffbc4dc390c92b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4FB66-1BF7-43F4-B5B0-F1099CA3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完成図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B73B2-2BBB-463D-B8E7-F288DA319B1F}"/>
              </a:ext>
            </a:extLst>
          </p:cNvPr>
          <p:cNvSpPr/>
          <p:nvPr/>
        </p:nvSpPr>
        <p:spPr>
          <a:xfrm>
            <a:off x="696286" y="1241570"/>
            <a:ext cx="10897299" cy="5251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71206C-190A-4F20-A4ED-BB3F5DA0134D}"/>
              </a:ext>
            </a:extLst>
          </p:cNvPr>
          <p:cNvSpPr/>
          <p:nvPr/>
        </p:nvSpPr>
        <p:spPr>
          <a:xfrm>
            <a:off x="838200" y="1560352"/>
            <a:ext cx="131777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ラベル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57DB7F-3B28-493F-9BAB-045618346DDE}"/>
              </a:ext>
            </a:extLst>
          </p:cNvPr>
          <p:cNvSpPr/>
          <p:nvPr/>
        </p:nvSpPr>
        <p:spPr>
          <a:xfrm>
            <a:off x="838199" y="2073479"/>
            <a:ext cx="1317771" cy="36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dirty="0">
                <a:solidFill>
                  <a:schemeClr val="tx1"/>
                </a:solidFill>
              </a:rPr>
              <a:t>ラベル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BA4223-DD9D-4621-969A-363AA4030FFE}"/>
              </a:ext>
            </a:extLst>
          </p:cNvPr>
          <p:cNvSpPr/>
          <p:nvPr/>
        </p:nvSpPr>
        <p:spPr>
          <a:xfrm>
            <a:off x="838199" y="2586606"/>
            <a:ext cx="1317771" cy="3607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ラベル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2C2FD-4B15-4E73-A31B-4081F43CE2E3}"/>
              </a:ext>
            </a:extLst>
          </p:cNvPr>
          <p:cNvSpPr/>
          <p:nvPr/>
        </p:nvSpPr>
        <p:spPr>
          <a:xfrm>
            <a:off x="2591498" y="1560351"/>
            <a:ext cx="3104627" cy="360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テキストボックス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2DA03B-30CC-464B-8F1E-DA512545C535}"/>
              </a:ext>
            </a:extLst>
          </p:cNvPr>
          <p:cNvSpPr/>
          <p:nvPr/>
        </p:nvSpPr>
        <p:spPr>
          <a:xfrm>
            <a:off x="2591497" y="2073478"/>
            <a:ext cx="3104627" cy="36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選択不可テキストボックス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C04516-DA9C-4A2C-ACAC-B3A39B09105C}"/>
              </a:ext>
            </a:extLst>
          </p:cNvPr>
          <p:cNvSpPr/>
          <p:nvPr/>
        </p:nvSpPr>
        <p:spPr>
          <a:xfrm>
            <a:off x="838199" y="3140175"/>
            <a:ext cx="1317771" cy="595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ボタン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BB137A-473D-440C-886F-3D3856E0E465}"/>
              </a:ext>
            </a:extLst>
          </p:cNvPr>
          <p:cNvSpPr/>
          <p:nvPr/>
        </p:nvSpPr>
        <p:spPr>
          <a:xfrm>
            <a:off x="2297883" y="3140175"/>
            <a:ext cx="2081170" cy="595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選択不可ボタン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6F8D60-4178-4E2C-9ACE-A774D03F16B4}"/>
              </a:ext>
            </a:extLst>
          </p:cNvPr>
          <p:cNvSpPr/>
          <p:nvPr/>
        </p:nvSpPr>
        <p:spPr>
          <a:xfrm>
            <a:off x="6224337" y="1560351"/>
            <a:ext cx="2133600" cy="873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テキストエリア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78B1870-D9A6-413C-966D-DB1139847F2F}"/>
              </a:ext>
            </a:extLst>
          </p:cNvPr>
          <p:cNvGrpSpPr/>
          <p:nvPr/>
        </p:nvGrpSpPr>
        <p:grpSpPr>
          <a:xfrm>
            <a:off x="2459454" y="2616672"/>
            <a:ext cx="2404307" cy="352927"/>
            <a:chOff x="3467100" y="2918636"/>
            <a:chExt cx="2404307" cy="35292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F68B9D8-D9DC-45BB-B2BD-FA06B7FB64C0}"/>
                </a:ext>
              </a:extLst>
            </p:cNvPr>
            <p:cNvSpPr/>
            <p:nvPr/>
          </p:nvSpPr>
          <p:spPr>
            <a:xfrm>
              <a:off x="5550565" y="2931291"/>
              <a:ext cx="320842" cy="3208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E40361A-1F17-4B2B-A2C8-F43747578C1D}"/>
                </a:ext>
              </a:extLst>
            </p:cNvPr>
            <p:cNvSpPr/>
            <p:nvPr/>
          </p:nvSpPr>
          <p:spPr>
            <a:xfrm>
              <a:off x="5085349" y="2918636"/>
              <a:ext cx="352926" cy="3529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503E30F-5DD1-4795-BFAB-E40879A440FC}"/>
                </a:ext>
              </a:extLst>
            </p:cNvPr>
            <p:cNvSpPr/>
            <p:nvPr/>
          </p:nvSpPr>
          <p:spPr>
            <a:xfrm>
              <a:off x="5601419" y="2985529"/>
              <a:ext cx="219140" cy="2191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219C4ED-21F9-4F84-AED8-A1A0E8637DAD}"/>
                </a:ext>
              </a:extLst>
            </p:cNvPr>
            <p:cNvSpPr/>
            <p:nvPr/>
          </p:nvSpPr>
          <p:spPr>
            <a:xfrm>
              <a:off x="3467100" y="2945270"/>
              <a:ext cx="1602205" cy="320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ラジオボタン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5D389BC-97C9-4D01-B8A8-E03DC77458C7}"/>
              </a:ext>
            </a:extLst>
          </p:cNvPr>
          <p:cNvGrpSpPr/>
          <p:nvPr/>
        </p:nvGrpSpPr>
        <p:grpSpPr>
          <a:xfrm>
            <a:off x="4981202" y="2626677"/>
            <a:ext cx="2923325" cy="352926"/>
            <a:chOff x="6575606" y="2945270"/>
            <a:chExt cx="2923325" cy="35292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1AE7FD1-B989-425F-910B-1AD29A43E0EF}"/>
                </a:ext>
              </a:extLst>
            </p:cNvPr>
            <p:cNvSpPr/>
            <p:nvPr/>
          </p:nvSpPr>
          <p:spPr>
            <a:xfrm>
              <a:off x="6575606" y="2985528"/>
              <a:ext cx="2056049" cy="282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チェックボックス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EF826C1-A395-4F6B-BB65-2CE945331A98}"/>
                </a:ext>
              </a:extLst>
            </p:cNvPr>
            <p:cNvSpPr/>
            <p:nvPr/>
          </p:nvSpPr>
          <p:spPr>
            <a:xfrm>
              <a:off x="8631655" y="2945270"/>
              <a:ext cx="352926" cy="352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9B262-49B0-475F-B0BD-A3492999A761}"/>
                </a:ext>
              </a:extLst>
            </p:cNvPr>
            <p:cNvSpPr/>
            <p:nvPr/>
          </p:nvSpPr>
          <p:spPr>
            <a:xfrm>
              <a:off x="9146005" y="2945270"/>
              <a:ext cx="352926" cy="352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E6F0F37-8071-44FF-809A-A36AC569AAB2}"/>
              </a:ext>
            </a:extLst>
          </p:cNvPr>
          <p:cNvGrpSpPr/>
          <p:nvPr/>
        </p:nvGrpSpPr>
        <p:grpSpPr>
          <a:xfrm>
            <a:off x="5390147" y="3140175"/>
            <a:ext cx="3109328" cy="595618"/>
            <a:chOff x="5390147" y="3800213"/>
            <a:chExt cx="3109328" cy="59561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F4E23BD-F76F-418D-AEB4-BF5F80ADB70F}"/>
                </a:ext>
              </a:extLst>
            </p:cNvPr>
            <p:cNvSpPr/>
            <p:nvPr/>
          </p:nvSpPr>
          <p:spPr>
            <a:xfrm>
              <a:off x="5390147" y="3800213"/>
              <a:ext cx="3104627" cy="595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ドロップダウンリスト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84D1791-5827-41AF-8439-BD1AB5A7350E}"/>
                </a:ext>
              </a:extLst>
            </p:cNvPr>
            <p:cNvSpPr/>
            <p:nvPr/>
          </p:nvSpPr>
          <p:spPr>
            <a:xfrm>
              <a:off x="8150225" y="3800213"/>
              <a:ext cx="349250" cy="595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↓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0B4C953-94C5-4F11-9E15-00ACCC8EE5B7}"/>
              </a:ext>
            </a:extLst>
          </p:cNvPr>
          <p:cNvGrpSpPr/>
          <p:nvPr/>
        </p:nvGrpSpPr>
        <p:grpSpPr>
          <a:xfrm>
            <a:off x="8631655" y="1550642"/>
            <a:ext cx="2722145" cy="1201682"/>
            <a:chOff x="8631655" y="3800213"/>
            <a:chExt cx="2722145" cy="12016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56FD56-BB0E-4480-9FC2-FA2B249E5322}"/>
                </a:ext>
              </a:extLst>
            </p:cNvPr>
            <p:cNvSpPr/>
            <p:nvPr/>
          </p:nvSpPr>
          <p:spPr>
            <a:xfrm>
              <a:off x="8631655" y="3800213"/>
              <a:ext cx="2722145" cy="1201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リストボックス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項目</a:t>
              </a:r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</a:p>
            <a:p>
              <a:r>
                <a:rPr kumimoji="1" lang="ja-JP" altLang="en-US" dirty="0">
                  <a:solidFill>
                    <a:schemeClr val="tx1"/>
                  </a:solidFill>
                </a:rPr>
                <a:t>項目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</a:p>
            <a:p>
              <a:r>
                <a:rPr kumimoji="1" lang="ja-JP" altLang="en-US" dirty="0">
                  <a:solidFill>
                    <a:schemeClr val="tx1"/>
                  </a:solidFill>
                </a:rPr>
                <a:t>項目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10630-0D7A-4475-ACC5-CFD8E042583C}"/>
                </a:ext>
              </a:extLst>
            </p:cNvPr>
            <p:cNvSpPr/>
            <p:nvPr/>
          </p:nvSpPr>
          <p:spPr>
            <a:xfrm>
              <a:off x="10920413" y="3800213"/>
              <a:ext cx="433387" cy="1201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CBB5C00-179F-4F20-8728-C81001B34E5E}"/>
                </a:ext>
              </a:extLst>
            </p:cNvPr>
            <p:cNvSpPr/>
            <p:nvPr/>
          </p:nvSpPr>
          <p:spPr>
            <a:xfrm>
              <a:off x="10920413" y="3800213"/>
              <a:ext cx="433387" cy="262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7E1E5CB-F242-4E67-935A-9DC0A3A5F88A}"/>
                </a:ext>
              </a:extLst>
            </p:cNvPr>
            <p:cNvSpPr/>
            <p:nvPr/>
          </p:nvSpPr>
          <p:spPr>
            <a:xfrm>
              <a:off x="10920412" y="4739695"/>
              <a:ext cx="433387" cy="262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B27EFB5-79C4-4DF8-B63F-10B93A5A30E0}"/>
                </a:ext>
              </a:extLst>
            </p:cNvPr>
            <p:cNvSpPr/>
            <p:nvPr/>
          </p:nvSpPr>
          <p:spPr>
            <a:xfrm>
              <a:off x="10920412" y="4062413"/>
              <a:ext cx="433387" cy="262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358B188-460E-49D0-930F-A60EDBBF3AF7}"/>
              </a:ext>
            </a:extLst>
          </p:cNvPr>
          <p:cNvGrpSpPr/>
          <p:nvPr/>
        </p:nvGrpSpPr>
        <p:grpSpPr>
          <a:xfrm>
            <a:off x="838199" y="4051300"/>
            <a:ext cx="2683420" cy="511911"/>
            <a:chOff x="838199" y="4051300"/>
            <a:chExt cx="2683420" cy="511911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E3068A1-A115-465A-A33F-4ADBA7151ADD}"/>
                </a:ext>
              </a:extLst>
            </p:cNvPr>
            <p:cNvGrpSpPr/>
            <p:nvPr/>
          </p:nvGrpSpPr>
          <p:grpSpPr>
            <a:xfrm>
              <a:off x="838199" y="4121685"/>
              <a:ext cx="2683420" cy="441526"/>
              <a:chOff x="838199" y="4121685"/>
              <a:chExt cx="2683420" cy="441526"/>
            </a:xfrm>
          </p:grpSpPr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5CB3C083-DB60-4C43-9A3A-3D0148020D8B}"/>
                  </a:ext>
                </a:extLst>
              </p:cNvPr>
              <p:cNvSpPr/>
              <p:nvPr/>
            </p:nvSpPr>
            <p:spPr>
              <a:xfrm>
                <a:off x="838199" y="4121685"/>
                <a:ext cx="441160" cy="44152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C7AB116F-1A43-4FE6-9C56-079E173E03BA}"/>
                  </a:ext>
                </a:extLst>
              </p:cNvPr>
              <p:cNvSpPr/>
              <p:nvPr/>
            </p:nvSpPr>
            <p:spPr>
              <a:xfrm>
                <a:off x="3080459" y="4121685"/>
                <a:ext cx="441160" cy="4415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F9D24BD-218A-4F36-9659-F35024DAC8D1}"/>
                  </a:ext>
                </a:extLst>
              </p:cNvPr>
              <p:cNvSpPr/>
              <p:nvPr/>
            </p:nvSpPr>
            <p:spPr>
              <a:xfrm>
                <a:off x="1065129" y="4252301"/>
                <a:ext cx="2203534" cy="18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CA7C23E-F706-40D9-9E6B-7AAA372FC021}"/>
                  </a:ext>
                </a:extLst>
              </p:cNvPr>
              <p:cNvSpPr/>
              <p:nvPr/>
            </p:nvSpPr>
            <p:spPr>
              <a:xfrm>
                <a:off x="1058779" y="4252301"/>
                <a:ext cx="185821" cy="18101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2B59766-BBBE-4BAD-90D3-53A8F02CEE4F}"/>
                  </a:ext>
                </a:extLst>
              </p:cNvPr>
              <p:cNvSpPr/>
              <p:nvPr/>
            </p:nvSpPr>
            <p:spPr>
              <a:xfrm>
                <a:off x="3115713" y="4224699"/>
                <a:ext cx="185821" cy="219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A9BE81D2-B3D4-4CB1-8C63-FA6640F728B4}"/>
                </a:ext>
              </a:extLst>
            </p:cNvPr>
            <p:cNvSpPr/>
            <p:nvPr/>
          </p:nvSpPr>
          <p:spPr>
            <a:xfrm rot="10800000">
              <a:off x="2514600" y="4051300"/>
              <a:ext cx="114300" cy="181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F0DDCF3-8F5D-4460-956C-DFBE2CF82785}"/>
                </a:ext>
              </a:extLst>
            </p:cNvPr>
            <p:cNvSpPr/>
            <p:nvPr/>
          </p:nvSpPr>
          <p:spPr>
            <a:xfrm>
              <a:off x="1199942" y="4262906"/>
              <a:ext cx="1375120" cy="164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D9614C1-D16B-4290-9CD4-457D8BA96671}"/>
              </a:ext>
            </a:extLst>
          </p:cNvPr>
          <p:cNvSpPr/>
          <p:nvPr/>
        </p:nvSpPr>
        <p:spPr>
          <a:xfrm>
            <a:off x="1056549" y="3843248"/>
            <a:ext cx="1602205" cy="320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ゲージ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8B12AC3-BD97-4862-828D-02BB39A612FB}"/>
              </a:ext>
            </a:extLst>
          </p:cNvPr>
          <p:cNvGrpSpPr/>
          <p:nvPr/>
        </p:nvGrpSpPr>
        <p:grpSpPr>
          <a:xfrm rot="16200000">
            <a:off x="2817580" y="4817795"/>
            <a:ext cx="2311199" cy="511911"/>
            <a:chOff x="838199" y="4051300"/>
            <a:chExt cx="2683420" cy="511911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A4EC7C0-3C40-4EE4-A768-A0B9256B07BD}"/>
                </a:ext>
              </a:extLst>
            </p:cNvPr>
            <p:cNvGrpSpPr/>
            <p:nvPr/>
          </p:nvGrpSpPr>
          <p:grpSpPr>
            <a:xfrm>
              <a:off x="838199" y="4121685"/>
              <a:ext cx="2683420" cy="441526"/>
              <a:chOff x="838199" y="4121685"/>
              <a:chExt cx="2683420" cy="441526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53CF058-EEDA-4CE6-B0C3-FE142A30C34D}"/>
                  </a:ext>
                </a:extLst>
              </p:cNvPr>
              <p:cNvSpPr/>
              <p:nvPr/>
            </p:nvSpPr>
            <p:spPr>
              <a:xfrm>
                <a:off x="838199" y="4121685"/>
                <a:ext cx="441160" cy="44152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E4942BD4-4B41-4875-9A98-2AA0128F18D9}"/>
                  </a:ext>
                </a:extLst>
              </p:cNvPr>
              <p:cNvSpPr/>
              <p:nvPr/>
            </p:nvSpPr>
            <p:spPr>
              <a:xfrm>
                <a:off x="3080459" y="4121685"/>
                <a:ext cx="441160" cy="4415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5076AFDB-B312-4471-8B13-56E035447854}"/>
                  </a:ext>
                </a:extLst>
              </p:cNvPr>
              <p:cNvSpPr/>
              <p:nvPr/>
            </p:nvSpPr>
            <p:spPr>
              <a:xfrm>
                <a:off x="1065129" y="4252301"/>
                <a:ext cx="2203534" cy="18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F75CA2D-8825-4F1E-A663-0EF8C04B6614}"/>
                  </a:ext>
                </a:extLst>
              </p:cNvPr>
              <p:cNvSpPr/>
              <p:nvPr/>
            </p:nvSpPr>
            <p:spPr>
              <a:xfrm>
                <a:off x="1058779" y="4252301"/>
                <a:ext cx="185821" cy="18101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B908D59-01C8-440A-9A9E-F0B9743C636A}"/>
                  </a:ext>
                </a:extLst>
              </p:cNvPr>
              <p:cNvSpPr/>
              <p:nvPr/>
            </p:nvSpPr>
            <p:spPr>
              <a:xfrm>
                <a:off x="3115713" y="4253231"/>
                <a:ext cx="185821" cy="181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257F71E3-AE8D-4930-A1A8-EA7E1A8B9039}"/>
                </a:ext>
              </a:extLst>
            </p:cNvPr>
            <p:cNvSpPr/>
            <p:nvPr/>
          </p:nvSpPr>
          <p:spPr>
            <a:xfrm rot="10800000">
              <a:off x="2514600" y="4051300"/>
              <a:ext cx="114300" cy="181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D6B3FB9-09B1-4317-884F-E0429F83F478}"/>
                </a:ext>
              </a:extLst>
            </p:cNvPr>
            <p:cNvSpPr/>
            <p:nvPr/>
          </p:nvSpPr>
          <p:spPr>
            <a:xfrm>
              <a:off x="1199942" y="4262906"/>
              <a:ext cx="1375120" cy="164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8543FE6-2F15-454E-9DB3-78B1A1DA61AE}"/>
              </a:ext>
            </a:extLst>
          </p:cNvPr>
          <p:cNvGrpSpPr/>
          <p:nvPr/>
        </p:nvGrpSpPr>
        <p:grpSpPr>
          <a:xfrm>
            <a:off x="873668" y="5406824"/>
            <a:ext cx="2660651" cy="419212"/>
            <a:chOff x="838199" y="5238750"/>
            <a:chExt cx="2660651" cy="419212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DF0A2E-20DD-4F91-B0C1-8EA24BEC089E}"/>
                </a:ext>
              </a:extLst>
            </p:cNvPr>
            <p:cNvSpPr/>
            <p:nvPr/>
          </p:nvSpPr>
          <p:spPr>
            <a:xfrm>
              <a:off x="838199" y="5238750"/>
              <a:ext cx="26606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94CC55-A220-43F2-9155-045EE3236F01}"/>
                </a:ext>
              </a:extLst>
            </p:cNvPr>
            <p:cNvSpPr/>
            <p:nvPr/>
          </p:nvSpPr>
          <p:spPr>
            <a:xfrm>
              <a:off x="8381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F09E8E4-FF60-428B-A1CB-87F59DF637E9}"/>
                </a:ext>
              </a:extLst>
            </p:cNvPr>
            <p:cNvSpPr/>
            <p:nvPr/>
          </p:nvSpPr>
          <p:spPr>
            <a:xfrm>
              <a:off x="11048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F57A13F-3CEE-46BE-91AF-D5794797E341}"/>
                </a:ext>
              </a:extLst>
            </p:cNvPr>
            <p:cNvSpPr/>
            <p:nvPr/>
          </p:nvSpPr>
          <p:spPr>
            <a:xfrm>
              <a:off x="13715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88B6D5B-ABC0-4521-8FDD-40290780C3EA}"/>
                </a:ext>
              </a:extLst>
            </p:cNvPr>
            <p:cNvSpPr/>
            <p:nvPr/>
          </p:nvSpPr>
          <p:spPr>
            <a:xfrm>
              <a:off x="16382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B97CD1B-D768-4027-BEB4-39BA05EC8A8B}"/>
                </a:ext>
              </a:extLst>
            </p:cNvPr>
            <p:cNvSpPr/>
            <p:nvPr/>
          </p:nvSpPr>
          <p:spPr>
            <a:xfrm>
              <a:off x="19049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441ACD3-A28B-4036-9E39-88A45EF184FE}"/>
                </a:ext>
              </a:extLst>
            </p:cNvPr>
            <p:cNvSpPr/>
            <p:nvPr/>
          </p:nvSpPr>
          <p:spPr>
            <a:xfrm>
              <a:off x="21716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67B62FD-9D10-41B1-9C3F-8603FE081B39}"/>
                </a:ext>
              </a:extLst>
            </p:cNvPr>
            <p:cNvSpPr/>
            <p:nvPr/>
          </p:nvSpPr>
          <p:spPr>
            <a:xfrm>
              <a:off x="24383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75AED860-CAD5-48F7-B5B7-0A4FA631B62C}"/>
                </a:ext>
              </a:extLst>
            </p:cNvPr>
            <p:cNvSpPr/>
            <p:nvPr/>
          </p:nvSpPr>
          <p:spPr>
            <a:xfrm>
              <a:off x="27050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42F14B2-3848-4AB4-83C6-154281988C98}"/>
                </a:ext>
              </a:extLst>
            </p:cNvPr>
            <p:cNvSpPr/>
            <p:nvPr/>
          </p:nvSpPr>
          <p:spPr>
            <a:xfrm>
              <a:off x="29717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C150189-E29F-4BBD-857E-B353511FE06A}"/>
                </a:ext>
              </a:extLst>
            </p:cNvPr>
            <p:cNvSpPr/>
            <p:nvPr/>
          </p:nvSpPr>
          <p:spPr>
            <a:xfrm>
              <a:off x="32384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CB4F88C-A091-4C10-BBBE-F49E867A8212}"/>
              </a:ext>
            </a:extLst>
          </p:cNvPr>
          <p:cNvGrpSpPr/>
          <p:nvPr/>
        </p:nvGrpSpPr>
        <p:grpSpPr>
          <a:xfrm rot="16200000">
            <a:off x="3639239" y="4864144"/>
            <a:ext cx="2311198" cy="419212"/>
            <a:chOff x="838199" y="5238750"/>
            <a:chExt cx="2660651" cy="41921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4E72CB5A-C9E4-4288-BF6B-304C3B93A94A}"/>
                </a:ext>
              </a:extLst>
            </p:cNvPr>
            <p:cNvSpPr/>
            <p:nvPr/>
          </p:nvSpPr>
          <p:spPr>
            <a:xfrm>
              <a:off x="838199" y="5238750"/>
              <a:ext cx="26606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7F9C92F5-1AE7-4F53-A55A-7FE0D177A131}"/>
                </a:ext>
              </a:extLst>
            </p:cNvPr>
            <p:cNvSpPr/>
            <p:nvPr/>
          </p:nvSpPr>
          <p:spPr>
            <a:xfrm>
              <a:off x="8381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419FAB92-8D9B-431D-A291-668A502080F1}"/>
                </a:ext>
              </a:extLst>
            </p:cNvPr>
            <p:cNvSpPr/>
            <p:nvPr/>
          </p:nvSpPr>
          <p:spPr>
            <a:xfrm>
              <a:off x="11048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216BD6A-0BE4-4D84-9DFB-3602AAF93AA7}"/>
                </a:ext>
              </a:extLst>
            </p:cNvPr>
            <p:cNvSpPr/>
            <p:nvPr/>
          </p:nvSpPr>
          <p:spPr>
            <a:xfrm>
              <a:off x="13715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D2A514-E76D-4E2F-A348-CBE884360D22}"/>
                </a:ext>
              </a:extLst>
            </p:cNvPr>
            <p:cNvSpPr/>
            <p:nvPr/>
          </p:nvSpPr>
          <p:spPr>
            <a:xfrm>
              <a:off x="16382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979131A3-12A7-450A-ACC1-852AF346364E}"/>
                </a:ext>
              </a:extLst>
            </p:cNvPr>
            <p:cNvSpPr/>
            <p:nvPr/>
          </p:nvSpPr>
          <p:spPr>
            <a:xfrm>
              <a:off x="19049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077DF461-FC75-4B0C-B834-1DCC3E12D155}"/>
                </a:ext>
              </a:extLst>
            </p:cNvPr>
            <p:cNvSpPr/>
            <p:nvPr/>
          </p:nvSpPr>
          <p:spPr>
            <a:xfrm>
              <a:off x="21716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AE2478C-7A2D-4C2A-BD73-B75F8C0FF724}"/>
                </a:ext>
              </a:extLst>
            </p:cNvPr>
            <p:cNvSpPr/>
            <p:nvPr/>
          </p:nvSpPr>
          <p:spPr>
            <a:xfrm>
              <a:off x="2438399" y="5238750"/>
              <a:ext cx="260351" cy="41921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7D23ED0-CF31-4558-A2CE-EB8650589F37}"/>
                </a:ext>
              </a:extLst>
            </p:cNvPr>
            <p:cNvSpPr/>
            <p:nvPr/>
          </p:nvSpPr>
          <p:spPr>
            <a:xfrm>
              <a:off x="27050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BBEFE9B-70E4-4ECE-9DFA-0F02D2BA6FB1}"/>
                </a:ext>
              </a:extLst>
            </p:cNvPr>
            <p:cNvSpPr/>
            <p:nvPr/>
          </p:nvSpPr>
          <p:spPr>
            <a:xfrm>
              <a:off x="29717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6971CC10-9A29-4A20-9FC9-B338223F3FB7}"/>
                </a:ext>
              </a:extLst>
            </p:cNvPr>
            <p:cNvSpPr/>
            <p:nvPr/>
          </p:nvSpPr>
          <p:spPr>
            <a:xfrm>
              <a:off x="3238499" y="5238750"/>
              <a:ext cx="260351" cy="419212"/>
            </a:xfrm>
            <a:prstGeom prst="rect">
              <a:avLst/>
            </a:prstGeom>
            <a:solidFill>
              <a:srgbClr val="828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151A7C96-F8D9-40A8-A03F-6BE3CD36FA9C}"/>
              </a:ext>
            </a:extLst>
          </p:cNvPr>
          <p:cNvSpPr/>
          <p:nvPr/>
        </p:nvSpPr>
        <p:spPr>
          <a:xfrm>
            <a:off x="1086399" y="4960019"/>
            <a:ext cx="1602205" cy="320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メモリゲージ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6499D33-302B-451C-B1AA-A5936871AE22}"/>
              </a:ext>
            </a:extLst>
          </p:cNvPr>
          <p:cNvSpPr/>
          <p:nvPr/>
        </p:nvSpPr>
        <p:spPr>
          <a:xfrm>
            <a:off x="5390147" y="4031228"/>
            <a:ext cx="1493305" cy="7542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カラー</a:t>
            </a:r>
            <a:br>
              <a:rPr lang="en-US" altLang="ja-JP" dirty="0"/>
            </a:br>
            <a:r>
              <a:rPr lang="ja-JP" altLang="en-US" dirty="0"/>
              <a:t>ボックス</a:t>
            </a:r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89C68EC-51AF-437D-89C8-58EE67CC0362}"/>
              </a:ext>
            </a:extLst>
          </p:cNvPr>
          <p:cNvSpPr/>
          <p:nvPr/>
        </p:nvSpPr>
        <p:spPr>
          <a:xfrm>
            <a:off x="7029631" y="4028440"/>
            <a:ext cx="4281081" cy="231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カラーパレット</a:t>
            </a:r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B1781FB-896E-4C58-BD7A-6B2A5DB909DF}"/>
              </a:ext>
            </a:extLst>
          </p:cNvPr>
          <p:cNvSpPr/>
          <p:nvPr/>
        </p:nvSpPr>
        <p:spPr>
          <a:xfrm>
            <a:off x="5281247" y="5033257"/>
            <a:ext cx="1602205" cy="320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押すことで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展開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410EC4F-72BA-43F7-86DC-84D416A740E2}"/>
              </a:ext>
            </a:extLst>
          </p:cNvPr>
          <p:cNvSpPr/>
          <p:nvPr/>
        </p:nvSpPr>
        <p:spPr>
          <a:xfrm>
            <a:off x="7607537" y="2682613"/>
            <a:ext cx="241054" cy="2410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703F1-C2B9-4CC6-8289-88B7C5E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リストボックス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9C3A9E-CAE5-4059-8EA9-4BC291B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最初から展開されてある</a:t>
            </a:r>
            <a:endParaRPr lang="en-US" altLang="ja-JP" dirty="0"/>
          </a:p>
          <a:p>
            <a:r>
              <a:rPr lang="ja-JP" altLang="en-US" dirty="0"/>
              <a:t>事前に登録しておいた項目から選べる</a:t>
            </a:r>
            <a:endParaRPr lang="en-US" altLang="ja-JP" dirty="0"/>
          </a:p>
          <a:p>
            <a:r>
              <a:rPr lang="ja-JP" altLang="en-US" dirty="0"/>
              <a:t>スクロールして範囲外の項目を選択できる</a:t>
            </a:r>
          </a:p>
        </p:txBody>
      </p:sp>
    </p:spTree>
    <p:extLst>
      <p:ext uri="{BB962C8B-B14F-4D97-AF65-F5344CB8AC3E}">
        <p14:creationId xmlns:p14="http://schemas.microsoft.com/office/powerpoint/2010/main" val="343296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32D5-8E98-43F4-95FE-2107D42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F38D6-20AC-4F2A-9492-9CE79154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基本的にメモリはなく、全体の何パーセントかで判断</a:t>
            </a:r>
            <a:endParaRPr kumimoji="1" lang="en-US" altLang="ja-JP" dirty="0"/>
          </a:p>
          <a:p>
            <a:r>
              <a:rPr lang="ja-JP" altLang="en-US" dirty="0"/>
              <a:t>縦と横で設定ができる</a:t>
            </a:r>
            <a:endParaRPr kumimoji="1" lang="en-US" altLang="ja-JP" dirty="0"/>
          </a:p>
          <a:p>
            <a:r>
              <a:rPr lang="ja-JP" altLang="en-US" dirty="0"/>
              <a:t>マウスとコントローラー、キーボードで操作</a:t>
            </a:r>
            <a:endParaRPr lang="en-US" altLang="ja-JP" dirty="0"/>
          </a:p>
          <a:p>
            <a:r>
              <a:rPr kumimoji="1" lang="ja-JP" altLang="en-US" dirty="0"/>
              <a:t>マウス以外は一度ボタンを押して選択する必要がある</a:t>
            </a:r>
            <a:endParaRPr lang="en-US" altLang="ja-JP" dirty="0"/>
          </a:p>
          <a:p>
            <a:r>
              <a:rPr lang="ja-JP" altLang="en-US" dirty="0"/>
              <a:t>上限で止まるかループするか設定できる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メモリを追加してその場所で一度止まるようにする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40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26E58-5242-471C-82E8-14902C58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メモリゲージ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89018D-AD9D-4BB3-9C96-63172126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完全にメモリのみで構成されたゲージ</a:t>
            </a:r>
            <a:endParaRPr kumimoji="1" lang="en-US" altLang="ja-JP" dirty="0"/>
          </a:p>
          <a:p>
            <a:r>
              <a:rPr lang="ja-JP" altLang="en-US" dirty="0"/>
              <a:t>縦と横で設定ができる</a:t>
            </a:r>
            <a:endParaRPr lang="en-US" altLang="ja-JP" dirty="0"/>
          </a:p>
          <a:p>
            <a:r>
              <a:rPr lang="ja-JP" altLang="en-US" dirty="0"/>
              <a:t>マウスとコントローラー、キーボードで操作</a:t>
            </a:r>
            <a:endParaRPr lang="en-US" altLang="ja-JP" dirty="0"/>
          </a:p>
          <a:p>
            <a:r>
              <a:rPr lang="ja-JP" altLang="en-US" dirty="0"/>
              <a:t>マウス以外は一度ボタンを押して選択する必要がある</a:t>
            </a:r>
            <a:endParaRPr lang="en-US" altLang="ja-JP" dirty="0"/>
          </a:p>
          <a:p>
            <a:r>
              <a:rPr lang="ja-JP" altLang="en-US" dirty="0"/>
              <a:t>上限で止まるかループするか設定できる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641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BE0D2-5145-42F4-9D2F-39A2C81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カラーボックス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8DDA7-CA2D-4E95-ADBF-D77FDAF9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押すことでカラーパレットを展開</a:t>
            </a:r>
            <a:endParaRPr kumimoji="1" lang="en-US" altLang="ja-JP" dirty="0"/>
          </a:p>
          <a:p>
            <a:r>
              <a:rPr kumimoji="1" lang="ja-JP" altLang="en-US" dirty="0"/>
              <a:t>現在の色を常に表示</a:t>
            </a:r>
            <a:endParaRPr kumimoji="1" lang="en-US" altLang="ja-JP" dirty="0"/>
          </a:p>
          <a:p>
            <a:r>
              <a:rPr kumimoji="1" lang="ja-JP" altLang="en-US" dirty="0"/>
              <a:t>選択できないようにも設定できる</a:t>
            </a:r>
            <a:endParaRPr kumimoji="1" lang="en-US" altLang="ja-JP" dirty="0"/>
          </a:p>
          <a:p>
            <a:r>
              <a:rPr lang="ja-JP" altLang="en-US" dirty="0"/>
              <a:t>色を取り出せる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23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FF4B-5A1D-4048-91A1-D01FFDE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アコーディオン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77130-6096-4BE7-860C-04BBD6FC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lang="en-US" altLang="ja-JP" dirty="0">
                <a:hlinkClick r:id="rId2"/>
              </a:rPr>
              <a:t>https://u-site.jp/alertbox/mobile-accordions</a:t>
            </a:r>
            <a:endParaRPr lang="en-US" altLang="ja-JP" dirty="0"/>
          </a:p>
          <a:p>
            <a:r>
              <a:rPr lang="ja-JP" altLang="en-US" dirty="0"/>
              <a:t>サブメニューの開閉機能</a:t>
            </a:r>
            <a:endParaRPr lang="en-US" altLang="ja-JP" dirty="0"/>
          </a:p>
          <a:p>
            <a:r>
              <a:rPr lang="ja-JP" altLang="en-US" dirty="0"/>
              <a:t>選択することでサブメニューが開き、もう一度押すと閉じる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8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0035F-3D25-4AE0-BDC9-E3BB3785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プルダウンメニュー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28CB4-97C5-40EF-86B3-FF4A6F33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lang="en-US" altLang="ja-JP" dirty="0">
                <a:hlinkClick r:id="rId2"/>
              </a:rPr>
              <a:t>https://qiita.com/shiraishiwataru/items/7728ffbc4dc390c92b06</a:t>
            </a:r>
            <a:endParaRPr lang="en-US" altLang="ja-JP" dirty="0"/>
          </a:p>
          <a:p>
            <a:r>
              <a:rPr lang="ja-JP" altLang="en-US" dirty="0"/>
              <a:t>ドロップダウンリストのように項目が開く</a:t>
            </a:r>
            <a:endParaRPr lang="en-US" altLang="ja-JP" dirty="0"/>
          </a:p>
          <a:p>
            <a:r>
              <a:rPr lang="ja-JP" altLang="en-US" dirty="0"/>
              <a:t>さらに段階的に項目を開ける</a:t>
            </a:r>
            <a:endParaRPr lang="en-US" altLang="ja-JP" dirty="0"/>
          </a:p>
          <a:p>
            <a:r>
              <a:rPr lang="ja-JP" altLang="en-US" dirty="0"/>
              <a:t>最下層はボタンの機能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441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256D4-05E1-407E-93DC-E5C1F33F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ドロワーメニュー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B508-C89B-4975-AEF3-1F9D77C0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lang="en-US" altLang="ja-JP" dirty="0">
                <a:hlinkClick r:id="rId2"/>
              </a:rPr>
              <a:t>https://qiita.com/shiraishiwataru/items/7728ffbc4dc390c92b06</a:t>
            </a:r>
            <a:endParaRPr lang="en-US" altLang="ja-JP" dirty="0"/>
          </a:p>
          <a:p>
            <a:r>
              <a:rPr lang="ja-JP" altLang="en-US" dirty="0"/>
              <a:t>ボタンなどを押すと画面端からサブメニューが開く</a:t>
            </a:r>
            <a:endParaRPr lang="en-US" altLang="ja-JP" dirty="0"/>
          </a:p>
          <a:p>
            <a:r>
              <a:rPr lang="ja-JP" altLang="en-US" dirty="0"/>
              <a:t>引き出しのイメージ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9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681186F-95B8-490E-99E2-D4EA9036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03" y="595618"/>
            <a:ext cx="11727809" cy="5905850"/>
          </a:xfrm>
        </p:spPr>
        <p:txBody>
          <a:bodyPr/>
          <a:lstStyle/>
          <a:p>
            <a:pPr algn="l"/>
            <a:r>
              <a:rPr kumimoji="1" lang="ja-JP" altLang="en-US" dirty="0"/>
              <a:t>メニューに実装する機能</a:t>
            </a:r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ja-JP" altLang="en-US" dirty="0"/>
              <a:t>・</a:t>
            </a:r>
            <a:r>
              <a:rPr lang="ja-JP" altLang="en-US" dirty="0"/>
              <a:t>ラベル　</a:t>
            </a:r>
            <a:r>
              <a:rPr kumimoji="1" lang="ja-JP" altLang="en-US" dirty="0"/>
              <a:t>・ボタン</a:t>
            </a:r>
            <a:endParaRPr kumimoji="1" lang="en-US" altLang="ja-JP" dirty="0"/>
          </a:p>
          <a:p>
            <a:pPr algn="l"/>
            <a:r>
              <a:rPr lang="ja-JP" altLang="en-US" dirty="0"/>
              <a:t>・テキストボックス　・テキストエリア</a:t>
            </a:r>
            <a:endParaRPr lang="en-US" altLang="ja-JP" dirty="0"/>
          </a:p>
          <a:p>
            <a:pPr algn="l"/>
            <a:r>
              <a:rPr lang="ja-JP" altLang="en-US" dirty="0"/>
              <a:t>・ラジオボタン　・チェックボックス</a:t>
            </a:r>
            <a:endParaRPr lang="en-US" altLang="ja-JP" dirty="0"/>
          </a:p>
          <a:p>
            <a:pPr algn="l"/>
            <a:r>
              <a:rPr lang="ja-JP" altLang="en-US" dirty="0"/>
              <a:t>・ドロップダウンリスト　・リストボックス</a:t>
            </a:r>
            <a:endParaRPr lang="en-US" altLang="ja-JP" dirty="0"/>
          </a:p>
          <a:p>
            <a:pPr algn="l"/>
            <a:r>
              <a:rPr lang="ja-JP" altLang="en-US" dirty="0"/>
              <a:t>・ゲージ　・メモリゲージ</a:t>
            </a:r>
            <a:endParaRPr lang="en-US" altLang="ja-JP" dirty="0"/>
          </a:p>
          <a:p>
            <a:pPr algn="l"/>
            <a:r>
              <a:rPr lang="ja-JP" altLang="en-US" dirty="0"/>
              <a:t>・カラーボックス</a:t>
            </a:r>
            <a:endParaRPr lang="en-US" altLang="ja-JP" dirty="0"/>
          </a:p>
          <a:p>
            <a:pPr algn="l"/>
            <a:r>
              <a:rPr lang="ja-JP" altLang="en-US" dirty="0"/>
              <a:t>・サブメニュー　・画面スクロール</a:t>
            </a:r>
            <a:endParaRPr lang="en-US" altLang="ja-JP" dirty="0"/>
          </a:p>
          <a:p>
            <a:pPr algn="l"/>
            <a:r>
              <a:rPr lang="ja-JP" altLang="en-US" dirty="0"/>
              <a:t>・ツールチップ</a:t>
            </a:r>
            <a:r>
              <a:rPr lang="en-US" altLang="ja-JP" dirty="0"/>
              <a:t>(</a:t>
            </a:r>
            <a:r>
              <a:rPr lang="ja-JP" altLang="en-US" dirty="0"/>
              <a:t>ポップアップ表示</a:t>
            </a:r>
            <a:r>
              <a:rPr lang="en-US" altLang="ja-JP" dirty="0"/>
              <a:t>)</a:t>
            </a:r>
          </a:p>
          <a:p>
            <a:pPr algn="l"/>
            <a:r>
              <a:rPr lang="ja-JP" altLang="en-US" dirty="0"/>
              <a:t>・プルダウンメニュー　・ドロワーメニュー</a:t>
            </a:r>
            <a:endParaRPr lang="en-US" altLang="ja-JP" dirty="0"/>
          </a:p>
          <a:p>
            <a:pPr algn="l"/>
            <a:r>
              <a:rPr lang="ja-JP" altLang="en-US" dirty="0"/>
              <a:t>・アコーディオン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1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B26CE-9526-4FBD-8B3F-08175BD8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ラベル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6E1C2-7E6F-473B-B23F-B50B0A16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文字を表示するアイテム</a:t>
            </a:r>
            <a:endParaRPr kumimoji="1" lang="en-US" altLang="ja-JP" dirty="0"/>
          </a:p>
          <a:p>
            <a:r>
              <a:rPr lang="ja-JP" altLang="en-US" dirty="0"/>
              <a:t>ほかの機能は持たない</a:t>
            </a:r>
            <a:endParaRPr lang="en-US" altLang="ja-JP" dirty="0"/>
          </a:p>
          <a:p>
            <a:r>
              <a:rPr kumimoji="1" lang="ja-JP" altLang="en-US" dirty="0"/>
              <a:t>ラベルの大きさで塗りつぶせる</a:t>
            </a:r>
            <a:endParaRPr kumimoji="1" lang="en-US" altLang="ja-JP" dirty="0"/>
          </a:p>
          <a:p>
            <a:r>
              <a:rPr lang="ja-JP" altLang="en-US" dirty="0"/>
              <a:t>左揃えや右揃え、中央揃えができる</a:t>
            </a:r>
            <a:endParaRPr lang="en-US" altLang="ja-JP" dirty="0"/>
          </a:p>
          <a:p>
            <a:r>
              <a:rPr kumimoji="1" lang="ja-JP" altLang="en-US" dirty="0"/>
              <a:t>色を変更できる</a:t>
            </a:r>
          </a:p>
        </p:txBody>
      </p:sp>
    </p:spTree>
    <p:extLst>
      <p:ext uri="{BB962C8B-B14F-4D97-AF65-F5344CB8AC3E}">
        <p14:creationId xmlns:p14="http://schemas.microsoft.com/office/powerpoint/2010/main" val="196961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8D23A-535F-4CD7-9FDE-71D254C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F40DC-A932-42A5-BAD5-378D2F39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選択したボタンを押したりマウスでクリックできる</a:t>
            </a:r>
            <a:endParaRPr kumimoji="1" lang="en-US" altLang="ja-JP" dirty="0"/>
          </a:p>
          <a:p>
            <a:r>
              <a:rPr lang="ja-JP" altLang="en-US" dirty="0"/>
              <a:t>押せるかどうか</a:t>
            </a:r>
            <a:r>
              <a:rPr lang="en-US" altLang="ja-JP" dirty="0"/>
              <a:t>ON : OFF</a:t>
            </a:r>
            <a:r>
              <a:rPr lang="ja-JP" altLang="en-US" dirty="0"/>
              <a:t>の設定ができる</a:t>
            </a:r>
            <a:endParaRPr lang="en-US" altLang="ja-JP" dirty="0"/>
          </a:p>
          <a:p>
            <a:r>
              <a:rPr lang="ja-JP" altLang="en-US" dirty="0"/>
              <a:t>色を変更できる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69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3FDF-8A57-48B5-B3AF-F8F92CC3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テキストボックス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B303B-BD2A-4808-A283-4D2EDB09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英数字の入力だけ可能</a:t>
            </a:r>
            <a:endParaRPr lang="en-US" altLang="ja-JP" dirty="0"/>
          </a:p>
          <a:p>
            <a:r>
              <a:rPr kumimoji="1" lang="ja-JP" altLang="en-US" dirty="0"/>
              <a:t>数字のみ英語のみの選択が可能</a:t>
            </a:r>
            <a:endParaRPr kumimoji="1" lang="en-US" altLang="ja-JP" dirty="0"/>
          </a:p>
          <a:p>
            <a:r>
              <a:rPr lang="ja-JP" altLang="en-US" dirty="0"/>
              <a:t>数字の場合範囲指定が可能</a:t>
            </a:r>
            <a:endParaRPr lang="en-US" altLang="ja-JP" dirty="0"/>
          </a:p>
          <a:p>
            <a:r>
              <a:rPr lang="ja-JP" altLang="en-US" dirty="0"/>
              <a:t>プレースホルダーの実装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なにも入力されていないときに一時的に文字を表示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パスワードなどの隠し文字</a:t>
            </a:r>
            <a:endParaRPr lang="en-US" altLang="ja-JP" dirty="0"/>
          </a:p>
          <a:p>
            <a:r>
              <a:rPr lang="ja-JP" altLang="en-US" dirty="0"/>
              <a:t>改行不可能</a:t>
            </a:r>
          </a:p>
        </p:txBody>
      </p:sp>
    </p:spTree>
    <p:extLst>
      <p:ext uri="{BB962C8B-B14F-4D97-AF65-F5344CB8AC3E}">
        <p14:creationId xmlns:p14="http://schemas.microsoft.com/office/powerpoint/2010/main" val="415406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3BC2F-DF0E-472E-BF18-C18BAECD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テキストエリア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FF9F7-D96C-46BD-80E7-1D551BDA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英数字の入力だけ可能</a:t>
            </a:r>
            <a:endParaRPr lang="en-US" altLang="ja-JP" dirty="0"/>
          </a:p>
          <a:p>
            <a:r>
              <a:rPr lang="ja-JP" altLang="en-US" dirty="0"/>
              <a:t>数字のみ英語のみの選択が可能</a:t>
            </a:r>
            <a:endParaRPr lang="en-US" altLang="ja-JP" dirty="0"/>
          </a:p>
          <a:p>
            <a:r>
              <a:rPr lang="ja-JP" altLang="en-US" dirty="0"/>
              <a:t>数字の場合範囲指定が可能</a:t>
            </a:r>
            <a:endParaRPr lang="en-US" altLang="ja-JP" dirty="0"/>
          </a:p>
          <a:p>
            <a:r>
              <a:rPr lang="ja-JP" altLang="en-US" dirty="0"/>
              <a:t>プレースホルダーの実装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なにも入力されていないときに一時的に文字を表示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パスワードなどの隠し文字</a:t>
            </a:r>
            <a:endParaRPr lang="en-US" altLang="ja-JP" dirty="0"/>
          </a:p>
          <a:p>
            <a:r>
              <a:rPr lang="ja-JP" altLang="en-US" dirty="0"/>
              <a:t>改行可能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20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79AD-1EDE-4B0F-9DF1-863D9EE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ラジオボタン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EDC7CC-21B7-410E-A565-A1FD0925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同じメニュー内の一つを選択できる</a:t>
            </a:r>
            <a:endParaRPr kumimoji="1" lang="en-US" altLang="ja-JP" dirty="0"/>
          </a:p>
          <a:p>
            <a:r>
              <a:rPr lang="ja-JP" altLang="en-US" dirty="0"/>
              <a:t>選択したものは解除できるか設定できる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9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6D8EE-5564-4ECA-9C08-072A568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チェックボックス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E3FFD-CFF3-4931-9E46-FD52E0F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クリックのたびにチェックしたか、してないかを切り替える</a:t>
            </a:r>
            <a:endParaRPr kumimoji="1" lang="en-US" altLang="ja-JP" dirty="0"/>
          </a:p>
          <a:p>
            <a:r>
              <a:rPr lang="ja-JP" altLang="en-US" dirty="0"/>
              <a:t>ラジオボタンの複数選択可能版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86F69-881F-4836-AD06-2EA8676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ドロップダウンリスト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3A00E-71BD-42DC-BC05-BC007143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コンボボックスと勘違いしていたが正しくはこっちらしい</a:t>
            </a:r>
            <a:endParaRPr kumimoji="1" lang="en-US" altLang="ja-JP" dirty="0"/>
          </a:p>
          <a:p>
            <a:r>
              <a:rPr lang="ja-JP" altLang="en-US" dirty="0"/>
              <a:t>クリックで項目が展開</a:t>
            </a:r>
            <a:endParaRPr kumimoji="1" lang="en-US" altLang="ja-JP" dirty="0"/>
          </a:p>
          <a:p>
            <a:r>
              <a:rPr kumimoji="1" lang="ja-JP" altLang="en-US" dirty="0"/>
              <a:t>事前に登録しておいた項目から選べる</a:t>
            </a:r>
            <a:endParaRPr kumimoji="1" lang="en-US" altLang="ja-JP" dirty="0"/>
          </a:p>
          <a:p>
            <a:r>
              <a:rPr lang="ja-JP" altLang="en-US" dirty="0"/>
              <a:t>スクロールして範囲外の項目を選択できる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9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536</Words>
  <Application>Microsoft Office PowerPoint</Application>
  <PresentationFormat>ワイド画面</PresentationFormat>
  <Paragraphs>107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完成図</vt:lpstr>
      <vt:lpstr>PowerPoint プレゼンテーション</vt:lpstr>
      <vt:lpstr>ラベル</vt:lpstr>
      <vt:lpstr>ボタン</vt:lpstr>
      <vt:lpstr>テキストボックス</vt:lpstr>
      <vt:lpstr>テキストエリア</vt:lpstr>
      <vt:lpstr>ラジオボタン</vt:lpstr>
      <vt:lpstr>チェックボックス</vt:lpstr>
      <vt:lpstr>ドロップダウンリスト</vt:lpstr>
      <vt:lpstr>リストボックス</vt:lpstr>
      <vt:lpstr>ゲージ</vt:lpstr>
      <vt:lpstr>メモリゲージ</vt:lpstr>
      <vt:lpstr>カラーボックス</vt:lpstr>
      <vt:lpstr>アコーディオン</vt:lpstr>
      <vt:lpstr>プルダウンメニュー</vt:lpstr>
      <vt:lpstr>ドロワーメニュー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完成図</dc:title>
  <dc:creator>大野　友寛　チアーゴ</dc:creator>
  <cp:lastModifiedBy>大野　友寛　チアーゴ</cp:lastModifiedBy>
  <cp:revision>17</cp:revision>
  <dcterms:created xsi:type="dcterms:W3CDTF">2022-03-29T05:59:09Z</dcterms:created>
  <dcterms:modified xsi:type="dcterms:W3CDTF">2022-03-29T08:48:55Z</dcterms:modified>
</cp:coreProperties>
</file>