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58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5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8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00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8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9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5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8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1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2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02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746A4-B358-4EE0-A323-2B2B4882F367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7CD2D-5EA2-47D2-8F08-B2B3F63F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2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1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43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EB4C1-5FEF-4253-9FC1-E02910E8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Comparison between</a:t>
            </a:r>
            <a:br>
              <a:rPr lang="en-US"/>
            </a:br>
            <a:r>
              <a:rPr lang="en-US"/>
              <a:t>Dynamic Web Scripting Languages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354-B4D2-4F93-A3B5-04ED1A1C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91" y="276225"/>
            <a:ext cx="10018713" cy="1095375"/>
          </a:xfrm>
        </p:spPr>
        <p:txBody>
          <a:bodyPr/>
          <a:lstStyle/>
          <a:p>
            <a:r>
              <a:rPr lang="en-US" dirty="0"/>
              <a:t>Examples of scripts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C48B17-630B-4313-A967-5D7286591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8291" y="1943100"/>
            <a:ext cx="10018712" cy="3400425"/>
          </a:xfrm>
        </p:spPr>
      </p:pic>
    </p:spTree>
    <p:extLst>
      <p:ext uri="{BB962C8B-B14F-4D97-AF65-F5344CB8AC3E}">
        <p14:creationId xmlns:p14="http://schemas.microsoft.com/office/powerpoint/2010/main" val="378368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980D05-4C76-4505-AA2B-E8AB9F2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Client-Server Architecture</a:t>
            </a:r>
          </a:p>
        </p:txBody>
      </p:sp>
      <p:pic>
        <p:nvPicPr>
          <p:cNvPr id="9230" name="Picture 14" descr="Что такое модель клиент-сервер? | Сеть без проблем">
            <a:extLst>
              <a:ext uri="{FF2B5EF4-FFF2-40B4-BE49-F238E27FC236}">
                <a16:creationId xmlns:a16="http://schemas.microsoft.com/office/drawing/2014/main" id="{07E84D22-F24D-44D4-AC7C-29B74FCEA7D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7" r="1" b="7691"/>
          <a:stretch/>
        </p:blipFill>
        <p:spPr bwMode="auto"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5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D998-D999-4D74-BB65-1CF1B7E8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90500"/>
            <a:ext cx="10018713" cy="1209675"/>
          </a:xfrm>
        </p:spPr>
        <p:txBody>
          <a:bodyPr>
            <a:normAutofit/>
          </a:bodyPr>
          <a:lstStyle/>
          <a:p>
            <a:r>
              <a:rPr lang="en-US" sz="4800" dirty="0"/>
              <a:t>Experiments and Analysis</a:t>
            </a:r>
            <a:endParaRPr lang="ru-R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6E14-4167-40CE-820F-F4C9D5F0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885950"/>
            <a:ext cx="10018713" cy="3905250"/>
          </a:xfrm>
        </p:spPr>
        <p:txBody>
          <a:bodyPr>
            <a:normAutofit/>
          </a:bodyPr>
          <a:lstStyle/>
          <a:p>
            <a:r>
              <a:rPr lang="en-US" sz="2400" dirty="0"/>
              <a:t>Finding the factorial of 100</a:t>
            </a:r>
          </a:p>
          <a:p>
            <a:r>
              <a:rPr lang="en-US" sz="2400" dirty="0"/>
              <a:t>Determining whether a random word having 1 million characters is a palindrome or not</a:t>
            </a:r>
          </a:p>
          <a:p>
            <a:r>
              <a:rPr lang="en-US" sz="2400" dirty="0"/>
              <a:t>Sorting a list of 1 million random integers using merge sort</a:t>
            </a:r>
          </a:p>
          <a:p>
            <a:r>
              <a:rPr lang="en-US" sz="2400" dirty="0"/>
              <a:t>Running Dijkstra’s algorithm on a graph with 1000 nodes and 5000 edges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963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4D431-31B6-4301-93C9-D5FB7CA87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9725" y="676275"/>
            <a:ext cx="9734549" cy="5505450"/>
          </a:xfrm>
        </p:spPr>
      </p:pic>
    </p:spTree>
    <p:extLst>
      <p:ext uri="{BB962C8B-B14F-4D97-AF65-F5344CB8AC3E}">
        <p14:creationId xmlns:p14="http://schemas.microsoft.com/office/powerpoint/2010/main" val="340577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640C5A-26FD-404B-A3CF-4B2E7DA8D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4976" y="752475"/>
            <a:ext cx="9877424" cy="5353049"/>
          </a:xfrm>
        </p:spPr>
      </p:pic>
    </p:spTree>
    <p:extLst>
      <p:ext uri="{BB962C8B-B14F-4D97-AF65-F5344CB8AC3E}">
        <p14:creationId xmlns:p14="http://schemas.microsoft.com/office/powerpoint/2010/main" val="224749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D1C-DFEC-4986-A780-113DE08C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6620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Summarizing comparisons</a:t>
            </a:r>
            <a:endParaRPr lang="ru-R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357A-42D4-45B1-94A2-9702BDB85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18803"/>
            <a:ext cx="10018713" cy="397127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Problems pertaining to String manipulations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ASP.NET</a:t>
            </a:r>
          </a:p>
          <a:p>
            <a:r>
              <a:rPr lang="en-US" sz="2400" dirty="0"/>
              <a:t>Dijkstra’s algorithm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ASP.NET</a:t>
            </a:r>
            <a:endParaRPr lang="en-US" sz="2400" dirty="0"/>
          </a:p>
          <a:p>
            <a:r>
              <a:rPr lang="en-US" sz="2400" dirty="0"/>
              <a:t>Numerical calculations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PHP</a:t>
            </a:r>
            <a:endParaRPr lang="en-US" sz="2400" dirty="0"/>
          </a:p>
          <a:p>
            <a:r>
              <a:rPr lang="en-US" sz="2400" dirty="0"/>
              <a:t>Merge sort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9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69F13-719F-47F2-8A27-737C5901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What is Dynamic Web Programming?</a:t>
            </a:r>
          </a:p>
        </p:txBody>
      </p:sp>
      <p:pic>
        <p:nvPicPr>
          <p:cNvPr id="1028" name="Picture 4" descr="Website: Static vs Dynamic - javatpoint">
            <a:extLst>
              <a:ext uri="{FF2B5EF4-FFF2-40B4-BE49-F238E27FC236}">
                <a16:creationId xmlns:a16="http://schemas.microsoft.com/office/drawing/2014/main" id="{67651B7F-1302-43A2-AB64-836BEE3435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033"/>
          <a:stretch/>
        </p:blipFill>
        <p:spPr bwMode="auto"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9F48-18DA-4EEF-9CB9-E24A7D66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Dynamic Web Scripting Languages</a:t>
            </a:r>
            <a:endParaRPr lang="ru-RU" sz="4800" dirty="0"/>
          </a:p>
        </p:txBody>
      </p:sp>
      <p:pic>
        <p:nvPicPr>
          <p:cNvPr id="2060" name="Picture 12" descr="Free Icon | Jsp file format variant">
            <a:extLst>
              <a:ext uri="{FF2B5EF4-FFF2-40B4-BE49-F238E27FC236}">
                <a16:creationId xmlns:a16="http://schemas.microsoft.com/office/drawing/2014/main" id="{3A72EAB5-C4B4-44C8-8CC1-A314151110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0" y="2676525"/>
            <a:ext cx="2878931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HP. Уровень 1. Основы веб-разработки | Обучение программированию онлайн на  GeekBrains | GeekBrains - образовательный портал">
            <a:extLst>
              <a:ext uri="{FF2B5EF4-FFF2-40B4-BE49-F238E27FC236}">
                <a16:creationId xmlns:a16="http://schemas.microsoft.com/office/drawing/2014/main" id="{705896DC-6DB4-486D-88D6-4035D30D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571750"/>
            <a:ext cx="287893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, asp, asp.net, logo, network icon">
            <a:extLst>
              <a:ext uri="{FF2B5EF4-FFF2-40B4-BE49-F238E27FC236}">
                <a16:creationId xmlns:a16="http://schemas.microsoft.com/office/drawing/2014/main" id="{0A431C02-B77F-4E2A-B45D-5D84AC00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90" y="24384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beginning of my journey to become a Web Developer from scratch. | by  Nick Colomatin | Medium">
            <a:extLst>
              <a:ext uri="{FF2B5EF4-FFF2-40B4-BE49-F238E27FC236}">
                <a16:creationId xmlns:a16="http://schemas.microsoft.com/office/drawing/2014/main" id="{33E068FF-1A84-4845-8E51-075CD8855B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9" r="26814" b="-1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C4684B-16FE-4E37-9BF7-F872E7E8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352425"/>
            <a:ext cx="6210297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How was it in the beginning?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76B6-70A8-4EE5-A7B2-42AD61150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351" y="1857375"/>
            <a:ext cx="5643797" cy="464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HTML, which stands for Hyper Text Markup Language is a text and image formatting markup language to format WEB pages.</a:t>
            </a:r>
          </a:p>
          <a:p>
            <a:r>
              <a:rPr lang="en-US" sz="2800" dirty="0"/>
              <a:t>It was proposed by </a:t>
            </a:r>
            <a:r>
              <a:rPr lang="en-US" sz="2800" dirty="0">
                <a:solidFill>
                  <a:srgbClr val="C00000"/>
                </a:solidFill>
              </a:rPr>
              <a:t>Tim Berners-Lee</a:t>
            </a:r>
            <a:r>
              <a:rPr lang="en-US" sz="2800" dirty="0"/>
              <a:t> in 1992</a:t>
            </a:r>
          </a:p>
        </p:txBody>
      </p:sp>
    </p:spTree>
    <p:extLst>
      <p:ext uri="{BB962C8B-B14F-4D97-AF65-F5344CB8AC3E}">
        <p14:creationId xmlns:p14="http://schemas.microsoft.com/office/powerpoint/2010/main" val="20964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6FF9BF-1FB8-4431-A8D6-76B63E8C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5" y="915458"/>
            <a:ext cx="6713765" cy="965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/>
              <a:t>Common Gateway Interface</a:t>
            </a:r>
          </a:p>
        </p:txBody>
      </p:sp>
      <p:pic>
        <p:nvPicPr>
          <p:cNvPr id="5124" name="Picture 4" descr="Cgi, common gateway interface script, extention, type, file icon">
            <a:extLst>
              <a:ext uri="{FF2B5EF4-FFF2-40B4-BE49-F238E27FC236}">
                <a16:creationId xmlns:a16="http://schemas.microsoft.com/office/drawing/2014/main" id="{4ADFD763-6831-4DE4-A69E-9438C15976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r="11156" b="3"/>
          <a:stretch/>
        </p:blipFill>
        <p:spPr bwMode="auto"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999B-3D1B-464F-A7E7-203B3ABCD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1035" y="1998133"/>
            <a:ext cx="6481987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CGI </a:t>
            </a:r>
            <a:r>
              <a:rPr lang="en-US" sz="2400" i="0" dirty="0"/>
              <a:t>is an interface specification for </a:t>
            </a:r>
            <a:r>
              <a:rPr lang="en-US" sz="2400" dirty="0"/>
              <a:t>web servers</a:t>
            </a:r>
            <a:r>
              <a:rPr lang="en-US" sz="2400" i="0" dirty="0"/>
              <a:t> to execute programs like </a:t>
            </a:r>
            <a:r>
              <a:rPr lang="en-US" sz="2400" dirty="0"/>
              <a:t>console applications</a:t>
            </a:r>
            <a:r>
              <a:rPr lang="en-US" sz="2400" i="0" dirty="0"/>
              <a:t> running on a </a:t>
            </a:r>
            <a:r>
              <a:rPr lang="en-US" sz="2400" dirty="0"/>
              <a:t>server</a:t>
            </a:r>
            <a:r>
              <a:rPr lang="en-US" sz="2400" i="0" dirty="0"/>
              <a:t> that </a:t>
            </a:r>
            <a:r>
              <a:rPr lang="en-US" sz="2400" dirty="0"/>
              <a:t>generates WEB pages </a:t>
            </a:r>
            <a:r>
              <a:rPr lang="en-US" sz="2400" dirty="0">
                <a:solidFill>
                  <a:srgbClr val="C00000"/>
                </a:solidFill>
              </a:rPr>
              <a:t>dynamically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58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3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3B759-E8AB-492E-A61C-57C8D869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790576"/>
            <a:ext cx="3874557" cy="17953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/>
              <a:t>Hypertext Preprocessor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0D1F-9D78-4F62-B358-1DAB20C59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6326" y="2666999"/>
            <a:ext cx="3985682" cy="3529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PHP is a general-purpose scripting language especially suited to web development.</a:t>
            </a:r>
          </a:p>
          <a:p>
            <a:r>
              <a:rPr lang="en-US" sz="2000" dirty="0"/>
              <a:t>Stands for "Hypertext Preprocessor." PHP is an HTML-embedded Web scripting language. </a:t>
            </a:r>
          </a:p>
          <a:p>
            <a:r>
              <a:rPr lang="en-US" sz="2000" dirty="0"/>
              <a:t>Developed in 1995 by Rasmus </a:t>
            </a:r>
            <a:r>
              <a:rPr lang="en-US" sz="2000" dirty="0" err="1"/>
              <a:t>Lerdorf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 descr="Microsoft не намерена поддерживать PHP 8.0 для Windows">
            <a:extLst>
              <a:ext uri="{FF2B5EF4-FFF2-40B4-BE49-F238E27FC236}">
                <a16:creationId xmlns:a16="http://schemas.microsoft.com/office/drawing/2014/main" id="{71F1F42A-2669-48F6-8597-A0CACF4F5F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129394"/>
            <a:ext cx="6240990" cy="416586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8A9A44-5B8A-47DB-8F56-F5FB6CF4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06399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JavaServer</a:t>
            </a:r>
            <a:r>
              <a:rPr lang="en-US" sz="4800" dirty="0"/>
              <a:t> Pages</a:t>
            </a:r>
          </a:p>
        </p:txBody>
      </p:sp>
      <p:pic>
        <p:nvPicPr>
          <p:cNvPr id="5" name="Picture 12" descr="Free Icon | Jsp file format variant">
            <a:extLst>
              <a:ext uri="{FF2B5EF4-FFF2-40B4-BE49-F238E27FC236}">
                <a16:creationId xmlns:a16="http://schemas.microsoft.com/office/drawing/2014/main" id="{7D08E4B9-AA62-469A-B372-67FC588C96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r="16125" b="-4"/>
          <a:stretch/>
        </p:blipFill>
        <p:spPr bwMode="auto">
          <a:xfrm>
            <a:off x="1512452" y="1998131"/>
            <a:ext cx="2720881" cy="379151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10DF-9C1D-43CD-A386-D03078E8B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0985" y="1998133"/>
            <a:ext cx="6885215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Jakarta Server Pages (JSP; formerly </a:t>
            </a:r>
            <a:r>
              <a:rPr lang="en-US" dirty="0" err="1"/>
              <a:t>JavaServer</a:t>
            </a:r>
            <a:r>
              <a:rPr lang="en-US" dirty="0"/>
              <a:t> Pages) is a collection of technologies that helps software developers create dynamically generated web pages based on HTML, XML, SOAP, or other document types.</a:t>
            </a:r>
          </a:p>
          <a:p>
            <a:r>
              <a:rPr lang="en-US" dirty="0"/>
              <a:t>Released in 1999 by Sun Microsystems.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8CEE9A-A453-46CC-BB08-97656996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64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Active Server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75F9-7619-44B7-BB45-37045F428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998133"/>
            <a:ext cx="5649914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ASP.NET is an open-source, server-side web-application framework designed for web development to produce dynamic web pages.</a:t>
            </a:r>
          </a:p>
          <a:p>
            <a:r>
              <a:rPr lang="en-US" sz="2400" dirty="0"/>
              <a:t>Stands for Active Server Page. Released in 2002.</a:t>
            </a:r>
          </a:p>
        </p:txBody>
      </p:sp>
      <p:pic>
        <p:nvPicPr>
          <p:cNvPr id="7172" name="Picture 4" descr="Конвертация ASP в ASP.NET - Ispirer">
            <a:extLst>
              <a:ext uri="{FF2B5EF4-FFF2-40B4-BE49-F238E27FC236}">
                <a16:creationId xmlns:a16="http://schemas.microsoft.com/office/drawing/2014/main" id="{7658CD39-578A-414A-A13B-C3083E7D77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083"/>
          <a:stretch/>
        </p:blipFill>
        <p:spPr bwMode="auto">
          <a:xfrm>
            <a:off x="8143875" y="2409825"/>
            <a:ext cx="3514725" cy="29194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A3F-E6AD-4A2E-AF71-4926CBF3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1162050"/>
          </a:xfrm>
        </p:spPr>
        <p:txBody>
          <a:bodyPr>
            <a:normAutofit/>
          </a:bodyPr>
          <a:lstStyle/>
          <a:p>
            <a:r>
              <a:rPr lang="en-US" sz="4800" dirty="0"/>
              <a:t>Brief Comparison</a:t>
            </a:r>
            <a:endParaRPr lang="ru-RU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219AF7-FEAE-4A46-B4FE-D38668ACF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8850" y="1724025"/>
            <a:ext cx="8534400" cy="4152899"/>
          </a:xfrm>
        </p:spPr>
      </p:pic>
    </p:spTree>
    <p:extLst>
      <p:ext uri="{BB962C8B-B14F-4D97-AF65-F5344CB8AC3E}">
        <p14:creationId xmlns:p14="http://schemas.microsoft.com/office/powerpoint/2010/main" val="420953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272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Comparison between Dynamic Web Scripting Languages</vt:lpstr>
      <vt:lpstr>What is Dynamic Web Programming?</vt:lpstr>
      <vt:lpstr>Dynamic Web Scripting Languages</vt:lpstr>
      <vt:lpstr>How was it in the beginning?</vt:lpstr>
      <vt:lpstr>Common Gateway Interface</vt:lpstr>
      <vt:lpstr>Hypertext Preprocessor</vt:lpstr>
      <vt:lpstr>JavaServer Pages</vt:lpstr>
      <vt:lpstr>Active Server Page</vt:lpstr>
      <vt:lpstr>Brief Comparison</vt:lpstr>
      <vt:lpstr>Examples of scripts</vt:lpstr>
      <vt:lpstr>Client-Server Architecture</vt:lpstr>
      <vt:lpstr>Experiments and Analysis</vt:lpstr>
      <vt:lpstr>PowerPoint Presentation</vt:lpstr>
      <vt:lpstr>PowerPoint Presentation</vt:lpstr>
      <vt:lpstr>Summarizing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Dynamic Web Scripting Languages</dc:title>
  <dc:creator>Ayan Sultan</dc:creator>
  <cp:lastModifiedBy>Ayan Sultan</cp:lastModifiedBy>
  <cp:revision>4</cp:revision>
  <dcterms:created xsi:type="dcterms:W3CDTF">2020-10-11T17:18:35Z</dcterms:created>
  <dcterms:modified xsi:type="dcterms:W3CDTF">2020-10-12T04:36:54Z</dcterms:modified>
</cp:coreProperties>
</file>