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9" r:id="rId2"/>
    <p:sldId id="257" r:id="rId3"/>
    <p:sldId id="271" r:id="rId4"/>
    <p:sldId id="278" r:id="rId5"/>
    <p:sldId id="295" r:id="rId6"/>
    <p:sldId id="296" r:id="rId7"/>
    <p:sldId id="264" r:id="rId8"/>
    <p:sldId id="294" r:id="rId9"/>
    <p:sldId id="297" r:id="rId10"/>
    <p:sldId id="298" r:id="rId11"/>
    <p:sldId id="311" r:id="rId12"/>
    <p:sldId id="313" r:id="rId13"/>
    <p:sldId id="299" r:id="rId14"/>
    <p:sldId id="300" r:id="rId15"/>
    <p:sldId id="301" r:id="rId16"/>
    <p:sldId id="312" r:id="rId17"/>
    <p:sldId id="314" r:id="rId18"/>
    <p:sldId id="302" r:id="rId19"/>
    <p:sldId id="290" r:id="rId20"/>
    <p:sldId id="303" r:id="rId21"/>
    <p:sldId id="304" r:id="rId22"/>
    <p:sldId id="291" r:id="rId23"/>
    <p:sldId id="305" r:id="rId24"/>
    <p:sldId id="306" r:id="rId25"/>
    <p:sldId id="292" r:id="rId26"/>
    <p:sldId id="310" r:id="rId27"/>
    <p:sldId id="293" r:id="rId28"/>
    <p:sldId id="309" r:id="rId29"/>
    <p:sldId id="288" r:id="rId30"/>
    <p:sldId id="307" r:id="rId31"/>
    <p:sldId id="308" r:id="rId32"/>
    <p:sldId id="265" r:id="rId3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DF2"/>
    <a:srgbClr val="3C3C3B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8313A-2418-875A-F2C4-919F7EB26146}" v="248" dt="2025-03-04T19:39:22.365"/>
    <p1510:client id="{09D6D291-5C28-AAED-8A7D-0D5A176CF6AB}" v="74" dt="2025-03-05T16:38:00.569"/>
    <p1510:client id="{0C8B95DB-DE77-FEA9-61F1-A45EF82AC613}" v="419" dt="2025-03-04T19:25:32.128"/>
    <p1510:client id="{18BAF942-3DA2-5831-E13B-83610BC92831}" v="152" dt="2025-03-05T18:07:08.827"/>
    <p1510:client id="{5C4CEED1-80E6-2E81-2546-6310B098090A}" v="166" dt="2025-03-04T19:28:14.264"/>
    <p1510:client id="{7535CA2E-3927-DC59-6A99-F5938D4A94F9}" v="97" dt="2025-03-05T18:26:49.888"/>
    <p1510:client id="{7617F014-7DC4-E98D-1127-E9BA16B61E7A}" v="2182" dt="2025-03-04T19:39:41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chl-cnf-reportingextraction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Ejecutar URL para traer los archivos que llegan desde BDH (</a:t>
          </a:r>
          <a:r>
            <a:rPr lang="es-CL" sz="900" b="0">
              <a:solidFill>
                <a:srgbClr val="444444"/>
              </a:solidFill>
              <a:latin typeface="Roboto"/>
              <a:ea typeface="Roboto"/>
              <a:cs typeface="Roboto"/>
            </a:rPr>
            <a:t>España</a:t>
          </a:r>
          <a:r>
            <a:rPr lang="es-CL" sz="900" b="0">
              <a:solidFill>
                <a:srgbClr val="242424"/>
              </a:solidFill>
              <a:latin typeface="Aptos Narrow"/>
            </a:rPr>
            <a:t>) y dejarlos en el servidor de procesos local</a:t>
          </a:r>
          <a:r>
            <a:rPr lang="es-CL" sz="900" b="0">
              <a:solidFill>
                <a:schemeClr val="tx1"/>
              </a:solidFill>
              <a:latin typeface="Aptos Narrow"/>
            </a:rPr>
            <a:t>.</a:t>
          </a:r>
          <a:endParaRPr lang="es-CL" sz="900" b="0">
            <a:solidFill>
              <a:schemeClr val="tx1"/>
            </a:solidFill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chl-cnf-reportingprocess</a:t>
          </a:r>
          <a:endParaRPr lang="es-CL" b="1" err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Tomar los archivos y grabarlos en la base de datos local en tablas temporales.</a:t>
          </a:r>
          <a:endParaRPr lang="es-CL" sz="900" b="1">
            <a:solidFill>
              <a:schemeClr val="tx1"/>
            </a:solidFill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0895F186-FA94-4A34-884F-40FF9B99429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chl-cnf-reportingconsolidation</a:t>
          </a:r>
          <a:endParaRPr lang="es-CL" err="1">
            <a:solidFill>
              <a:schemeClr val="bg1"/>
            </a:solidFill>
          </a:endParaRPr>
        </a:p>
      </dgm:t>
    </dgm:pt>
    <dgm:pt modelId="{084B28C0-817C-467E-82B8-B6798964CDE6}" type="parTrans" cxnId="{C91D03BA-D64F-4F04-BA54-EEE4ED0497AD}">
      <dgm:prSet/>
      <dgm:spPr/>
      <dgm:t>
        <a:bodyPr/>
        <a:lstStyle/>
        <a:p>
          <a:endParaRPr lang="es-CL"/>
        </a:p>
      </dgm:t>
    </dgm:pt>
    <dgm:pt modelId="{78C372DC-21F5-43CD-8B8B-B6ABEB23F2C7}" type="sibTrans" cxnId="{C91D03BA-D64F-4F04-BA54-EEE4ED0497AD}">
      <dgm:prSet/>
      <dgm:spPr/>
      <dgm:t>
        <a:bodyPr/>
        <a:lstStyle/>
        <a:p>
          <a:endParaRPr lang="es-CL"/>
        </a:p>
      </dgm:t>
    </dgm:pt>
    <dgm:pt modelId="{D6A55497-A2F9-4496-8E98-63F073409867}">
      <dgm:prSet phldrT="[Texto]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Llevar las tablas temporales a tablas definitivas</a:t>
          </a:r>
          <a:r>
            <a:rPr lang="es-CL" sz="900" b="0">
              <a:solidFill>
                <a:schemeClr val="tx1"/>
              </a:solidFill>
              <a:latin typeface="Aptos Narrow"/>
            </a:rPr>
            <a:t> en la base de datos.</a:t>
          </a:r>
          <a:endParaRPr lang="es-CL" sz="900" b="1">
            <a:solidFill>
              <a:schemeClr val="tx1"/>
            </a:solidFill>
          </a:endParaRPr>
        </a:p>
        <a:p>
          <a:endParaRPr lang="es-CL" sz="900" b="1">
            <a:solidFill>
              <a:schemeClr val="tx1"/>
            </a:solidFill>
          </a:endParaRPr>
        </a:p>
      </dgm:t>
    </dgm:pt>
    <dgm:pt modelId="{E3D4649E-6A44-4CF9-8945-77C17383ADF8}" type="parTrans" cxnId="{09F426FB-27BB-421D-BB1D-5E293916237E}">
      <dgm:prSet/>
      <dgm:spPr/>
      <dgm:t>
        <a:bodyPr/>
        <a:lstStyle/>
        <a:p>
          <a:endParaRPr lang="es-CL"/>
        </a:p>
      </dgm:t>
    </dgm:pt>
    <dgm:pt modelId="{44CA2DB4-F854-4D22-B70E-9CFA8D39444F}" type="sibTrans" cxnId="{09F426FB-27BB-421D-BB1D-5E293916237E}">
      <dgm:prSet/>
      <dgm:spPr/>
      <dgm:t>
        <a:bodyPr/>
        <a:lstStyle/>
        <a:p>
          <a:endParaRPr lang="es-CL"/>
        </a:p>
      </dgm:t>
    </dgm:pt>
    <dgm:pt modelId="{82F33C49-A07D-4889-AD31-805DBC145558}">
      <dgm:prSet phldrT="[Texto]" phldr="0"/>
      <dgm:spPr>
        <a:solidFill>
          <a:srgbClr val="FF0000"/>
        </a:solidFill>
      </dgm:spPr>
      <dgm:t>
        <a:bodyPr/>
        <a:lstStyle/>
        <a:p>
          <a:pPr rtl="0"/>
          <a:r>
            <a:rPr lang="es-CL">
              <a:latin typeface="Calibri"/>
              <a:ea typeface="Calibri"/>
              <a:cs typeface="Calibri"/>
            </a:rPr>
            <a:t>Tarea chl-cnf-reportingmerge</a:t>
          </a:r>
          <a:endParaRPr lang="es-CL" err="1"/>
        </a:p>
      </dgm:t>
    </dgm:pt>
    <dgm:pt modelId="{3A978E30-2BE5-4E69-8B7D-4B06B8047FA6}" type="parTrans" cxnId="{67EB70F2-8472-4838-86EA-EBB102EC952C}">
      <dgm:prSet/>
      <dgm:spPr/>
      <dgm:t>
        <a:bodyPr/>
        <a:lstStyle/>
        <a:p>
          <a:endParaRPr lang="es-CL"/>
        </a:p>
      </dgm:t>
    </dgm:pt>
    <dgm:pt modelId="{374FF0CB-E916-44C3-BEB4-8A464C7DEDF5}" type="sibTrans" cxnId="{67EB70F2-8472-4838-86EA-EBB102EC952C}">
      <dgm:prSet/>
      <dgm:spPr/>
      <dgm:t>
        <a:bodyPr/>
        <a:lstStyle/>
        <a:p>
          <a:endParaRPr lang="es-CL"/>
        </a:p>
      </dgm:t>
    </dgm:pt>
    <dgm:pt modelId="{B2DF884B-02FD-4AD7-8D0C-A99C04972EBE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</a:rPr>
            <a:t>Generar las interfaces </a:t>
          </a:r>
          <a:r>
            <a:rPr lang="es-CL" sz="900" b="0">
              <a:solidFill>
                <a:schemeClr val="tx1"/>
              </a:solidFill>
              <a:latin typeface="Aptos Narrow"/>
            </a:rPr>
            <a:t>a partir de la información cruzada desde las tablas definitivas.</a:t>
          </a:r>
          <a:endParaRPr lang="es-CL" sz="900" b="1">
            <a:solidFill>
              <a:schemeClr val="tx1"/>
            </a:solidFill>
          </a:endParaRPr>
        </a:p>
      </dgm:t>
    </dgm:pt>
    <dgm:pt modelId="{E744FFA0-9FAF-4CB8-9BAF-78312AA7616B}" type="parTrans" cxnId="{B95E4D50-C3E1-41F2-83E2-4F7592DA1387}">
      <dgm:prSet/>
      <dgm:spPr/>
      <dgm:t>
        <a:bodyPr/>
        <a:lstStyle/>
        <a:p>
          <a:endParaRPr lang="es-CL"/>
        </a:p>
      </dgm:t>
    </dgm:pt>
    <dgm:pt modelId="{8AC021F7-E232-44CD-9CCF-C5336DC68400}" type="sibTrans" cxnId="{B95E4D50-C3E1-41F2-83E2-4F7592DA1387}">
      <dgm:prSet/>
      <dgm:spPr/>
      <dgm:t>
        <a:bodyPr/>
        <a:lstStyle/>
        <a:p>
          <a:endParaRPr lang="es-CL"/>
        </a:p>
      </dgm:t>
    </dgm:pt>
    <dgm:pt modelId="{077CAD84-2444-4A52-9542-C0559269DE6F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Combinar cada interfaz con su respectiva interfaz</a:t>
          </a:r>
          <a:r>
            <a:rPr lang="es-CL" sz="900" b="0">
              <a:solidFill>
                <a:srgbClr val="242424"/>
              </a:solidFill>
              <a:latin typeface="Aptos Narrow"/>
            </a:rPr>
            <a:t> proveniente de Factor55.</a:t>
          </a:r>
        </a:p>
      </dgm:t>
    </dgm:pt>
    <dgm:pt modelId="{48C56D57-BDB4-4024-8F6B-D500B0592393}" type="parTrans" cxnId="{71FA3D3D-9AD5-4F53-BC8E-69883783DAD7}">
      <dgm:prSet/>
      <dgm:spPr/>
      <dgm:t>
        <a:bodyPr/>
        <a:lstStyle/>
        <a:p>
          <a:endParaRPr lang="es-CL"/>
        </a:p>
      </dgm:t>
    </dgm:pt>
    <dgm:pt modelId="{974BF112-9A92-42F9-897C-452B38E48F6C}" type="sibTrans" cxnId="{71FA3D3D-9AD5-4F53-BC8E-69883783DAD7}">
      <dgm:prSet/>
      <dgm:spPr/>
      <dgm:t>
        <a:bodyPr/>
        <a:lstStyle/>
        <a:p>
          <a:endParaRPr lang="es-CL"/>
        </a:p>
      </dgm:t>
    </dgm:pt>
    <dgm:pt modelId="{B1A9B2E8-9DB1-42E2-BEF0-D3BD0258022F}">
      <dgm:prSet phldr="0"/>
      <dgm:spPr/>
      <dgm:t>
        <a:bodyPr/>
        <a:lstStyle/>
        <a:p>
          <a:pPr rtl="0"/>
          <a:r>
            <a:rPr lang="es-CL" b="0">
              <a:latin typeface="Calibri"/>
              <a:ea typeface="Calibri"/>
              <a:cs typeface="Calibri"/>
            </a:rPr>
            <a:t>Tarea chl-cnf-reportinggenerator</a:t>
          </a:r>
          <a:endParaRPr lang="es-CL" b="0" err="1">
            <a:latin typeface="Arial"/>
          </a:endParaRPr>
        </a:p>
      </dgm:t>
    </dgm:pt>
    <dgm:pt modelId="{211621DF-A9E6-4E0A-96F1-FB5CAB96DAB5}" type="parTrans" cxnId="{51F2511F-C62F-4A1C-A4F9-469E7F6B4906}">
      <dgm:prSet/>
      <dgm:spPr/>
    </dgm:pt>
    <dgm:pt modelId="{A0647969-E960-4E50-83C5-19B725257236}" type="sibTrans" cxnId="{51F2511F-C62F-4A1C-A4F9-469E7F6B4906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5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5"/>
      <dgm:spPr/>
    </dgm:pt>
    <dgm:pt modelId="{C987B996-261A-41AB-A084-6ACB520535DC}" type="pres">
      <dgm:prSet presAssocID="{2B09A2DF-78D1-4FF6-B217-35BF70212C8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5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5"/>
      <dgm:spPr/>
    </dgm:pt>
    <dgm:pt modelId="{CBB5CD2F-4D0D-44F4-9CD3-DFBD129DF91A}" type="pres">
      <dgm:prSet presAssocID="{0895A7C1-5191-4A40-9777-67019A973DBC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BF38D29A-3197-448D-B177-C1938591A59B}" type="pres">
      <dgm:prSet presAssocID="{0895A7C1-5191-4A40-9777-67019A973DBC}" presName="aSpace" presStyleCnt="0"/>
      <dgm:spPr/>
    </dgm:pt>
    <dgm:pt modelId="{DCB52DA4-608C-43F4-99E9-05A248F4DF99}" type="pres">
      <dgm:prSet presAssocID="{0895F186-FA94-4A34-884F-40FF9B99429C}" presName="compNode" presStyleCnt="0"/>
      <dgm:spPr/>
    </dgm:pt>
    <dgm:pt modelId="{972B6273-EA68-47AC-AEE5-7E66820D4DF9}" type="pres">
      <dgm:prSet presAssocID="{0895F186-FA94-4A34-884F-40FF9B99429C}" presName="noGeometry" presStyleCnt="0"/>
      <dgm:spPr/>
    </dgm:pt>
    <dgm:pt modelId="{F1C9E52F-ED72-420C-B91B-ACA8DBC091F2}" type="pres">
      <dgm:prSet presAssocID="{0895F186-FA94-4A34-884F-40FF9B99429C}" presName="childTextVisible" presStyleLbl="bgAccFollowNode1" presStyleIdx="2" presStyleCnt="5" custScaleX="83386">
        <dgm:presLayoutVars>
          <dgm:bulletEnabled val="1"/>
        </dgm:presLayoutVars>
      </dgm:prSet>
      <dgm:spPr/>
    </dgm:pt>
    <dgm:pt modelId="{E8E9C466-3C06-4A65-8198-F1CFCA1481E4}" type="pres">
      <dgm:prSet presAssocID="{0895F186-FA94-4A34-884F-40FF9B99429C}" presName="childTextHidden" presStyleLbl="bgAccFollowNode1" presStyleIdx="2" presStyleCnt="5"/>
      <dgm:spPr/>
    </dgm:pt>
    <dgm:pt modelId="{09FBDF9A-5072-4DFB-ABD9-E11141C0BD79}" type="pres">
      <dgm:prSet presAssocID="{0895F186-FA94-4A34-884F-40FF9B99429C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83BB36E4-91E7-4DA8-A317-7C0EC2D22F21}" type="pres">
      <dgm:prSet presAssocID="{0895F186-FA94-4A34-884F-40FF9B99429C}" presName="aSpace" presStyleCnt="0"/>
      <dgm:spPr/>
    </dgm:pt>
    <dgm:pt modelId="{1E2AA74B-7FC3-4372-AF20-39AF31BFF59B}" type="pres">
      <dgm:prSet presAssocID="{B1A9B2E8-9DB1-42E2-BEF0-D3BD0258022F}" presName="compNode" presStyleCnt="0"/>
      <dgm:spPr/>
    </dgm:pt>
    <dgm:pt modelId="{E9B2DE82-EB1D-4EF1-91C8-C1A5821EB8C0}" type="pres">
      <dgm:prSet presAssocID="{B1A9B2E8-9DB1-42E2-BEF0-D3BD0258022F}" presName="noGeometry" presStyleCnt="0"/>
      <dgm:spPr/>
    </dgm:pt>
    <dgm:pt modelId="{7E296DDD-7AA3-4745-99D5-808C47351BDA}" type="pres">
      <dgm:prSet presAssocID="{B1A9B2E8-9DB1-42E2-BEF0-D3BD0258022F}" presName="childTextVisible" presStyleLbl="bgAccFollowNode1" presStyleIdx="3" presStyleCnt="5">
        <dgm:presLayoutVars>
          <dgm:bulletEnabled val="1"/>
        </dgm:presLayoutVars>
      </dgm:prSet>
      <dgm:spPr/>
    </dgm:pt>
    <dgm:pt modelId="{5D61AF06-B8CE-481F-A390-C547ECC1E47F}" type="pres">
      <dgm:prSet presAssocID="{B1A9B2E8-9DB1-42E2-BEF0-D3BD0258022F}" presName="childTextHidden" presStyleLbl="bgAccFollowNode1" presStyleIdx="3" presStyleCnt="5"/>
      <dgm:spPr/>
    </dgm:pt>
    <dgm:pt modelId="{9012CC7B-3121-4D86-874F-DC1CD0C40691}" type="pres">
      <dgm:prSet presAssocID="{B1A9B2E8-9DB1-42E2-BEF0-D3BD0258022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4DAAB80-05BE-4E63-AE13-1DEF59F06628}" type="pres">
      <dgm:prSet presAssocID="{B1A9B2E8-9DB1-42E2-BEF0-D3BD0258022F}" presName="aSpace" presStyleCnt="0"/>
      <dgm:spPr/>
    </dgm:pt>
    <dgm:pt modelId="{DF7CE9F7-1D2B-4EE0-A798-8735E07EAD45}" type="pres">
      <dgm:prSet presAssocID="{82F33C49-A07D-4889-AD31-805DBC145558}" presName="compNode" presStyleCnt="0"/>
      <dgm:spPr/>
    </dgm:pt>
    <dgm:pt modelId="{4D0B223F-43B5-4C93-B994-34DF47BE5364}" type="pres">
      <dgm:prSet presAssocID="{82F33C49-A07D-4889-AD31-805DBC145558}" presName="noGeometry" presStyleCnt="0"/>
      <dgm:spPr/>
    </dgm:pt>
    <dgm:pt modelId="{97F88E95-1258-43A0-ADF9-CB28299A3E3C}" type="pres">
      <dgm:prSet presAssocID="{82F33C49-A07D-4889-AD31-805DBC145558}" presName="childTextVisible" presStyleLbl="bgAccFollowNode1" presStyleIdx="4" presStyleCnt="5" custScaleX="79341">
        <dgm:presLayoutVars>
          <dgm:bulletEnabled val="1"/>
        </dgm:presLayoutVars>
      </dgm:prSet>
      <dgm:spPr/>
    </dgm:pt>
    <dgm:pt modelId="{A5CD1B25-B53B-4640-B57F-41B61DFB0750}" type="pres">
      <dgm:prSet presAssocID="{82F33C49-A07D-4889-AD31-805DBC145558}" presName="childTextHidden" presStyleLbl="bgAccFollowNode1" presStyleIdx="4" presStyleCnt="5"/>
      <dgm:spPr/>
    </dgm:pt>
    <dgm:pt modelId="{91DA44CF-9306-45B5-AE13-4213E081685B}" type="pres">
      <dgm:prSet presAssocID="{82F33C49-A07D-4889-AD31-805DBC14555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5B14E0B-9545-47B9-903D-6A45289E6881}" type="presOf" srcId="{5CFA3E77-B455-4A09-B49A-607048B70154}" destId="{E9986A6F-B120-43A2-A242-E1F653003E1D}" srcOrd="1" destOrd="0" presId="urn:microsoft.com/office/officeart/2005/8/layout/hProcess6"/>
    <dgm:cxn modelId="{5342A911-27FE-40AE-8AA7-55B7E7F08E51}" type="presOf" srcId="{B2DF884B-02FD-4AD7-8D0C-A99C04972EBE}" destId="{5D61AF06-B8CE-481F-A390-C547ECC1E47F}" srcOrd="1" destOrd="0" presId="urn:microsoft.com/office/officeart/2005/8/layout/hProcess6"/>
    <dgm:cxn modelId="{3C695012-0090-4853-8D88-1AFC1CA3BA2F}" type="presOf" srcId="{5CFA3E77-B455-4A09-B49A-607048B70154}" destId="{7571CD4A-58FC-4FF0-89B2-D4FBC480CB1B}" srcOrd="0" destOrd="0" presId="urn:microsoft.com/office/officeart/2005/8/layout/hProcess6"/>
    <dgm:cxn modelId="{51F2511F-C62F-4A1C-A4F9-469E7F6B4906}" srcId="{CDDC47E2-1DCA-4D67-982E-475301D78788}" destId="{B1A9B2E8-9DB1-42E2-BEF0-D3BD0258022F}" srcOrd="3" destOrd="0" parTransId="{211621DF-A9E6-4E0A-96F1-FB5CAB96DAB5}" sibTransId="{A0647969-E960-4E50-83C5-19B725257236}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71FA3D3D-9AD5-4F53-BC8E-69883783DAD7}" srcId="{82F33C49-A07D-4889-AD31-805DBC145558}" destId="{077CAD84-2444-4A52-9542-C0559269DE6F}" srcOrd="0" destOrd="0" parTransId="{48C56D57-BDB4-4024-8F6B-D500B0592393}" sibTransId="{974BF112-9A92-42F9-897C-452B38E48F6C}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B95E4D50-C3E1-41F2-83E2-4F7592DA1387}" srcId="{B1A9B2E8-9DB1-42E2-BEF0-D3BD0258022F}" destId="{B2DF884B-02FD-4AD7-8D0C-A99C04972EBE}" srcOrd="0" destOrd="0" parTransId="{E744FFA0-9FAF-4CB8-9BAF-78312AA7616B}" sibTransId="{8AC021F7-E232-44CD-9CCF-C5336DC68400}"/>
    <dgm:cxn modelId="{53213656-1986-4322-990B-7277B8C62AE3}" type="presOf" srcId="{077CAD84-2444-4A52-9542-C0559269DE6F}" destId="{A5CD1B25-B53B-4640-B57F-41B61DFB0750}" srcOrd="1" destOrd="0" presId="urn:microsoft.com/office/officeart/2005/8/layout/hProcess6"/>
    <dgm:cxn modelId="{DF6B5390-5CC3-4461-885C-EC97D02FA0B1}" type="presOf" srcId="{0895F186-FA94-4A34-884F-40FF9B99429C}" destId="{09FBDF9A-5072-4DFB-ABD9-E11141C0BD79}" srcOrd="0" destOrd="0" presId="urn:microsoft.com/office/officeart/2005/8/layout/hProcess6"/>
    <dgm:cxn modelId="{467AF397-85FB-4135-90C9-DC29ACC4B693}" type="presOf" srcId="{2B09A2DF-78D1-4FF6-B217-35BF70212C86}" destId="{C987B996-261A-41AB-A084-6ACB520535DC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061867A7-C7CE-4B24-9AA1-204E1D1C7501}" type="presOf" srcId="{015693FE-5CD3-4272-A332-55EDB8DF2503}" destId="{216827B3-CD95-4506-B532-5DB83BCFDB85}" srcOrd="1" destOrd="0" presId="urn:microsoft.com/office/officeart/2005/8/layout/hProcess6"/>
    <dgm:cxn modelId="{C91D03BA-D64F-4F04-BA54-EEE4ED0497AD}" srcId="{CDDC47E2-1DCA-4D67-982E-475301D78788}" destId="{0895F186-FA94-4A34-884F-40FF9B99429C}" srcOrd="2" destOrd="0" parTransId="{084B28C0-817C-467E-82B8-B6798964CDE6}" sibTransId="{78C372DC-21F5-43CD-8B8B-B6ABEB23F2C7}"/>
    <dgm:cxn modelId="{647CF0BB-2BD2-49A6-A5D2-FBCC4D5AD3F8}" type="presOf" srcId="{077CAD84-2444-4A52-9542-C0559269DE6F}" destId="{97F88E95-1258-43A0-ADF9-CB28299A3E3C}" srcOrd="0" destOrd="0" presId="urn:microsoft.com/office/officeart/2005/8/layout/hProcess6"/>
    <dgm:cxn modelId="{AD00BFBE-06A3-42E6-AA7B-CBC7C3ED7EF7}" type="presOf" srcId="{015693FE-5CD3-4272-A332-55EDB8DF2503}" destId="{AA63F04D-24CD-4F48-B3AC-DAB18EE328F3}" srcOrd="0" destOrd="0" presId="urn:microsoft.com/office/officeart/2005/8/layout/hProcess6"/>
    <dgm:cxn modelId="{A9DF0BC0-3703-4000-A8EA-9CBBACC7F54A}" type="presOf" srcId="{D6A55497-A2F9-4496-8E98-63F073409867}" destId="{E8E9C466-3C06-4A65-8198-F1CFCA1481E4}" srcOrd="1" destOrd="0" presId="urn:microsoft.com/office/officeart/2005/8/layout/hProcess6"/>
    <dgm:cxn modelId="{C7C216C4-9AEB-4EB7-9540-86E972B22124}" type="presOf" srcId="{0895A7C1-5191-4A40-9777-67019A973DBC}" destId="{CBB5CD2F-4D0D-44F4-9CD3-DFBD129DF91A}" srcOrd="0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BAE837D0-2BF3-4B81-B1C5-AB0C224ACD4F}" type="presOf" srcId="{B2DF884B-02FD-4AD7-8D0C-A99C04972EBE}" destId="{7E296DDD-7AA3-4745-99D5-808C47351BDA}" srcOrd="0" destOrd="0" presId="urn:microsoft.com/office/officeart/2005/8/layout/hProcess6"/>
    <dgm:cxn modelId="{57ECDBDD-D389-4B42-85F4-2C86DD4B689A}" type="presOf" srcId="{B1A9B2E8-9DB1-42E2-BEF0-D3BD0258022F}" destId="{9012CC7B-3121-4D86-874F-DC1CD0C40691}" srcOrd="0" destOrd="0" presId="urn:microsoft.com/office/officeart/2005/8/layout/hProcess6"/>
    <dgm:cxn modelId="{013AD0E5-FF94-4614-AFC5-77535CA52D0E}" type="presOf" srcId="{D6A55497-A2F9-4496-8E98-63F073409867}" destId="{F1C9E52F-ED72-420C-B91B-ACA8DBC091F2}" srcOrd="0" destOrd="0" presId="urn:microsoft.com/office/officeart/2005/8/layout/hProcess6"/>
    <dgm:cxn modelId="{67EB70F2-8472-4838-86EA-EBB102EC952C}" srcId="{CDDC47E2-1DCA-4D67-982E-475301D78788}" destId="{82F33C49-A07D-4889-AD31-805DBC145558}" srcOrd="4" destOrd="0" parTransId="{3A978E30-2BE5-4E69-8B7D-4B06B8047FA6}" sibTransId="{374FF0CB-E916-44C3-BEB4-8A464C7DEDF5}"/>
    <dgm:cxn modelId="{5DC9ACF8-DE42-4C74-889B-5C80C92BF841}" type="presOf" srcId="{82F33C49-A07D-4889-AD31-805DBC145558}" destId="{91DA44CF-9306-45B5-AE13-4213E081685B}" srcOrd="0" destOrd="0" presId="urn:microsoft.com/office/officeart/2005/8/layout/hProcess6"/>
    <dgm:cxn modelId="{09F426FB-27BB-421D-BB1D-5E293916237E}" srcId="{0895F186-FA94-4A34-884F-40FF9B99429C}" destId="{D6A55497-A2F9-4496-8E98-63F073409867}" srcOrd="0" destOrd="0" parTransId="{E3D4649E-6A44-4CF9-8945-77C17383ADF8}" sibTransId="{44CA2DB4-F854-4D22-B70E-9CFA8D39444F}"/>
    <dgm:cxn modelId="{7C82454F-3D42-46AE-810D-4A128C8E29DA}" type="presParOf" srcId="{2E85527D-CAA8-4E07-8D75-DCB303240812}" destId="{61AC60B5-E89D-4BCD-A7C6-37B51960A25B}" srcOrd="0" destOrd="0" presId="urn:microsoft.com/office/officeart/2005/8/layout/hProcess6"/>
    <dgm:cxn modelId="{9C8307DF-2055-46A0-9BB7-5CB92C3CE644}" type="presParOf" srcId="{61AC60B5-E89D-4BCD-A7C6-37B51960A25B}" destId="{2C365336-9D8A-49E4-9E8B-272CA8C5AD89}" srcOrd="0" destOrd="0" presId="urn:microsoft.com/office/officeart/2005/8/layout/hProcess6"/>
    <dgm:cxn modelId="{5A68DA33-4223-4349-9455-0F1CD04523CF}" type="presParOf" srcId="{61AC60B5-E89D-4BCD-A7C6-37B51960A25B}" destId="{AA63F04D-24CD-4F48-B3AC-DAB18EE328F3}" srcOrd="1" destOrd="0" presId="urn:microsoft.com/office/officeart/2005/8/layout/hProcess6"/>
    <dgm:cxn modelId="{7DEFF565-CF14-485D-A258-D92D9CE4DBD7}" type="presParOf" srcId="{61AC60B5-E89D-4BCD-A7C6-37B51960A25B}" destId="{216827B3-CD95-4506-B532-5DB83BCFDB85}" srcOrd="2" destOrd="0" presId="urn:microsoft.com/office/officeart/2005/8/layout/hProcess6"/>
    <dgm:cxn modelId="{95D546EA-8CB0-4F78-8F2E-0F5F6EB66603}" type="presParOf" srcId="{61AC60B5-E89D-4BCD-A7C6-37B51960A25B}" destId="{C987B996-261A-41AB-A084-6ACB520535DC}" srcOrd="3" destOrd="0" presId="urn:microsoft.com/office/officeart/2005/8/layout/hProcess6"/>
    <dgm:cxn modelId="{3B6D8515-257F-4CCB-924E-A2805A5BD10B}" type="presParOf" srcId="{2E85527D-CAA8-4E07-8D75-DCB303240812}" destId="{0551942D-212B-4D9D-8C0E-986B808B653A}" srcOrd="1" destOrd="0" presId="urn:microsoft.com/office/officeart/2005/8/layout/hProcess6"/>
    <dgm:cxn modelId="{65AFA920-C121-4BFB-B29A-EC05B70848AE}" type="presParOf" srcId="{2E85527D-CAA8-4E07-8D75-DCB303240812}" destId="{C949D535-BCF5-4E2B-BBFC-E24F89DF1252}" srcOrd="2" destOrd="0" presId="urn:microsoft.com/office/officeart/2005/8/layout/hProcess6"/>
    <dgm:cxn modelId="{4F99C587-1255-42B8-BCA3-95E89AF72344}" type="presParOf" srcId="{C949D535-BCF5-4E2B-BBFC-E24F89DF1252}" destId="{AA77FCB9-4B3F-4F23-8EFE-C5E75B33F715}" srcOrd="0" destOrd="0" presId="urn:microsoft.com/office/officeart/2005/8/layout/hProcess6"/>
    <dgm:cxn modelId="{35814445-B3F6-4E16-90AD-42957D4854F9}" type="presParOf" srcId="{C949D535-BCF5-4E2B-BBFC-E24F89DF1252}" destId="{7571CD4A-58FC-4FF0-89B2-D4FBC480CB1B}" srcOrd="1" destOrd="0" presId="urn:microsoft.com/office/officeart/2005/8/layout/hProcess6"/>
    <dgm:cxn modelId="{DAB1600D-94A0-4BB5-83BF-E7D9C0D4714D}" type="presParOf" srcId="{C949D535-BCF5-4E2B-BBFC-E24F89DF1252}" destId="{E9986A6F-B120-43A2-A242-E1F653003E1D}" srcOrd="2" destOrd="0" presId="urn:microsoft.com/office/officeart/2005/8/layout/hProcess6"/>
    <dgm:cxn modelId="{EA4B904E-E0C7-483C-B818-027EA6E53EE2}" type="presParOf" srcId="{C949D535-BCF5-4E2B-BBFC-E24F89DF1252}" destId="{CBB5CD2F-4D0D-44F4-9CD3-DFBD129DF91A}" srcOrd="3" destOrd="0" presId="urn:microsoft.com/office/officeart/2005/8/layout/hProcess6"/>
    <dgm:cxn modelId="{DDE4B6A7-0357-4A5E-8FD4-118E2ADB8F3C}" type="presParOf" srcId="{2E85527D-CAA8-4E07-8D75-DCB303240812}" destId="{BF38D29A-3197-448D-B177-C1938591A59B}" srcOrd="3" destOrd="0" presId="urn:microsoft.com/office/officeart/2005/8/layout/hProcess6"/>
    <dgm:cxn modelId="{A19E7CE0-0D2D-4EE2-AF28-FA724711EAA3}" type="presParOf" srcId="{2E85527D-CAA8-4E07-8D75-DCB303240812}" destId="{DCB52DA4-608C-43F4-99E9-05A248F4DF99}" srcOrd="4" destOrd="0" presId="urn:microsoft.com/office/officeart/2005/8/layout/hProcess6"/>
    <dgm:cxn modelId="{96535161-D344-49C3-B766-A47C828C96C2}" type="presParOf" srcId="{DCB52DA4-608C-43F4-99E9-05A248F4DF99}" destId="{972B6273-EA68-47AC-AEE5-7E66820D4DF9}" srcOrd="0" destOrd="0" presId="urn:microsoft.com/office/officeart/2005/8/layout/hProcess6"/>
    <dgm:cxn modelId="{7C9EC0C7-3662-45ED-8E1C-4F2E6AAB0203}" type="presParOf" srcId="{DCB52DA4-608C-43F4-99E9-05A248F4DF99}" destId="{F1C9E52F-ED72-420C-B91B-ACA8DBC091F2}" srcOrd="1" destOrd="0" presId="urn:microsoft.com/office/officeart/2005/8/layout/hProcess6"/>
    <dgm:cxn modelId="{0F7551CC-F864-4D5D-B614-C4572ACFDC33}" type="presParOf" srcId="{DCB52DA4-608C-43F4-99E9-05A248F4DF99}" destId="{E8E9C466-3C06-4A65-8198-F1CFCA1481E4}" srcOrd="2" destOrd="0" presId="urn:microsoft.com/office/officeart/2005/8/layout/hProcess6"/>
    <dgm:cxn modelId="{3FF3B3B8-E7F2-49DA-B870-F3BD1F4DC37C}" type="presParOf" srcId="{DCB52DA4-608C-43F4-99E9-05A248F4DF99}" destId="{09FBDF9A-5072-4DFB-ABD9-E11141C0BD79}" srcOrd="3" destOrd="0" presId="urn:microsoft.com/office/officeart/2005/8/layout/hProcess6"/>
    <dgm:cxn modelId="{84FE6744-EFB6-4C3F-AC41-3B222B5AA51F}" type="presParOf" srcId="{2E85527D-CAA8-4E07-8D75-DCB303240812}" destId="{83BB36E4-91E7-4DA8-A317-7C0EC2D22F21}" srcOrd="5" destOrd="0" presId="urn:microsoft.com/office/officeart/2005/8/layout/hProcess6"/>
    <dgm:cxn modelId="{DB1073C1-9592-4F2D-8318-A6DAA5944563}" type="presParOf" srcId="{2E85527D-CAA8-4E07-8D75-DCB303240812}" destId="{1E2AA74B-7FC3-4372-AF20-39AF31BFF59B}" srcOrd="6" destOrd="0" presId="urn:microsoft.com/office/officeart/2005/8/layout/hProcess6"/>
    <dgm:cxn modelId="{2A31C2B1-9FC8-4F56-B2A2-B3024889B354}" type="presParOf" srcId="{1E2AA74B-7FC3-4372-AF20-39AF31BFF59B}" destId="{E9B2DE82-EB1D-4EF1-91C8-C1A5821EB8C0}" srcOrd="0" destOrd="0" presId="urn:microsoft.com/office/officeart/2005/8/layout/hProcess6"/>
    <dgm:cxn modelId="{2525671E-64EF-4460-8996-B03445A91F8D}" type="presParOf" srcId="{1E2AA74B-7FC3-4372-AF20-39AF31BFF59B}" destId="{7E296DDD-7AA3-4745-99D5-808C47351BDA}" srcOrd="1" destOrd="0" presId="urn:microsoft.com/office/officeart/2005/8/layout/hProcess6"/>
    <dgm:cxn modelId="{0FD92211-8089-49F4-A54E-A153192DF1C3}" type="presParOf" srcId="{1E2AA74B-7FC3-4372-AF20-39AF31BFF59B}" destId="{5D61AF06-B8CE-481F-A390-C547ECC1E47F}" srcOrd="2" destOrd="0" presId="urn:microsoft.com/office/officeart/2005/8/layout/hProcess6"/>
    <dgm:cxn modelId="{C3398407-8637-46CF-8800-B74989740953}" type="presParOf" srcId="{1E2AA74B-7FC3-4372-AF20-39AF31BFF59B}" destId="{9012CC7B-3121-4D86-874F-DC1CD0C40691}" srcOrd="3" destOrd="0" presId="urn:microsoft.com/office/officeart/2005/8/layout/hProcess6"/>
    <dgm:cxn modelId="{4344B51C-4E60-4281-96B0-A61999593F54}" type="presParOf" srcId="{2E85527D-CAA8-4E07-8D75-DCB303240812}" destId="{24DAAB80-05BE-4E63-AE13-1DEF59F06628}" srcOrd="7" destOrd="0" presId="urn:microsoft.com/office/officeart/2005/8/layout/hProcess6"/>
    <dgm:cxn modelId="{C7E0CA96-E9C3-4607-81E6-4F662D9E946B}" type="presParOf" srcId="{2E85527D-CAA8-4E07-8D75-DCB303240812}" destId="{DF7CE9F7-1D2B-4EE0-A798-8735E07EAD45}" srcOrd="8" destOrd="0" presId="urn:microsoft.com/office/officeart/2005/8/layout/hProcess6"/>
    <dgm:cxn modelId="{D067ECFB-FE9F-4AC9-851A-3D26882E80EB}" type="presParOf" srcId="{DF7CE9F7-1D2B-4EE0-A798-8735E07EAD45}" destId="{4D0B223F-43B5-4C93-B994-34DF47BE5364}" srcOrd="0" destOrd="0" presId="urn:microsoft.com/office/officeart/2005/8/layout/hProcess6"/>
    <dgm:cxn modelId="{5C180933-720A-4F37-A3EA-BF9C535118D2}" type="presParOf" srcId="{DF7CE9F7-1D2B-4EE0-A798-8735E07EAD45}" destId="{97F88E95-1258-43A0-ADF9-CB28299A3E3C}" srcOrd="1" destOrd="0" presId="urn:microsoft.com/office/officeart/2005/8/layout/hProcess6"/>
    <dgm:cxn modelId="{EBFF3D20-6EF8-4B4F-82A5-9DC36D266CEF}" type="presParOf" srcId="{DF7CE9F7-1D2B-4EE0-A798-8735E07EAD45}" destId="{A5CD1B25-B53B-4640-B57F-41B61DFB0750}" srcOrd="2" destOrd="0" presId="urn:microsoft.com/office/officeart/2005/8/layout/hProcess6"/>
    <dgm:cxn modelId="{F955021E-631C-4EA6-9C9C-CA3C23DA6ADC}" type="presParOf" srcId="{DF7CE9F7-1D2B-4EE0-A798-8735E07EAD45}" destId="{91DA44CF-9306-45B5-AE13-4213E081685B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rgbClr val="000000"/>
              </a:solidFill>
              <a:latin typeface="Arial"/>
              <a:ea typeface="Calibri"/>
            </a:rPr>
            <a:t> -cnf-reportingcleaner</a:t>
          </a:r>
          <a:endParaRPr lang="es-CL" err="1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datos.</a:t>
          </a:r>
          <a:endParaRPr lang="es-CL" b="0">
            <a:latin typeface="Aptos Narrow"/>
            <a:cs typeface="Arial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BE3E1731-3F14-433F-8467-CE8CFF85CC2A}" type="presOf" srcId="{5DD3EC46-7B18-4A78-BFC8-5FD455BC3E5C}" destId="{AA63F04D-24CD-4F48-B3AC-DAB18EE328F3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962A0BA2-CF66-4297-AFB4-0C7277E398E6}" type="presOf" srcId="{5DD3EC46-7B18-4A78-BFC8-5FD455BC3E5C}" destId="{216827B3-CD95-4506-B532-5DB83BCFDB85}" srcOrd="1" destOrd="0" presId="urn:microsoft.com/office/officeart/2005/8/layout/hProcess6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7B199FEA-8655-474F-BC11-A29F6BCCF105}" type="presOf" srcId="{2B09A2DF-78D1-4FF6-B217-35BF70212C86}" destId="{C987B996-261A-41AB-A084-6ACB520535DC}" srcOrd="0" destOrd="0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98D8E904-3235-403A-81E1-F1EFC1142FC7}" type="presParOf" srcId="{2E85527D-CAA8-4E07-8D75-DCB303240812}" destId="{61AC60B5-E89D-4BCD-A7C6-37B51960A25B}" srcOrd="0" destOrd="0" presId="urn:microsoft.com/office/officeart/2005/8/layout/hProcess6"/>
    <dgm:cxn modelId="{482C3A03-08E0-47FF-BD7C-09B540EB7E87}" type="presParOf" srcId="{61AC60B5-E89D-4BCD-A7C6-37B51960A25B}" destId="{2C365336-9D8A-49E4-9E8B-272CA8C5AD89}" srcOrd="0" destOrd="0" presId="urn:microsoft.com/office/officeart/2005/8/layout/hProcess6"/>
    <dgm:cxn modelId="{6058F68F-76D2-495C-9704-EB770EF069AB}" type="presParOf" srcId="{61AC60B5-E89D-4BCD-A7C6-37B51960A25B}" destId="{AA63F04D-24CD-4F48-B3AC-DAB18EE328F3}" srcOrd="1" destOrd="0" presId="urn:microsoft.com/office/officeart/2005/8/layout/hProcess6"/>
    <dgm:cxn modelId="{8A12CBEE-002A-4AA5-9E0A-DDE813E4164E}" type="presParOf" srcId="{61AC60B5-E89D-4BCD-A7C6-37B51960A25B}" destId="{216827B3-CD95-4506-B532-5DB83BCFDB85}" srcOrd="2" destOrd="0" presId="urn:microsoft.com/office/officeart/2005/8/layout/hProcess6"/>
    <dgm:cxn modelId="{01D1C6DF-430E-4AB3-BAAF-B2368366B831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FLW_CONFGLO_COC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contabilidad</a:t>
          </a:r>
          <a:r>
            <a:rPr lang="es-CL" sz="900" b="0">
              <a:solidFill>
                <a:srgbClr val="242424"/>
              </a:solidFill>
              <a:latin typeface="Calibri"/>
              <a:ea typeface="Calibri"/>
              <a:cs typeface="Calibri"/>
            </a:rPr>
            <a:t> de</a:t>
          </a:r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 cartera confirming 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global. </a:t>
          </a:r>
          <a:endParaRPr lang="es-CL" sz="900" b="0">
            <a:solidFill>
              <a:schemeClr val="tx1"/>
            </a:solidFill>
            <a:latin typeface="Arial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AFT_CFNG_TRM_COC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>
              <a:solidFill>
                <a:srgbClr val="000000"/>
              </a:solidFill>
              <a:latin typeface="Aptos Narrow"/>
            </a:rPr>
            <a:t> </a:t>
          </a:r>
          <a:r>
            <a:rPr lang="es-CL" sz="900" b="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</a:t>
          </a:r>
          <a:r>
            <a:rPr lang="es-CL">
              <a:latin typeface="Arial"/>
            </a:rPr>
            <a:t>RIS</a:t>
          </a:r>
          <a:endParaRPr lang="es-CL"/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de contabilidad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 de movimientos contable.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</a:t>
          </a:r>
          <a:r>
            <a:rPr lang="es-CL" b="0">
              <a:solidFill>
                <a:schemeClr val="bg1"/>
              </a:solidFill>
              <a:latin typeface="Arial"/>
            </a:rPr>
            <a:t>RIS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</a:t>
          </a:r>
          <a:r>
            <a:rPr lang="es-CL">
              <a:latin typeface="Arial"/>
            </a:rPr>
            <a:t>FAC</a:t>
          </a:r>
          <a:endParaRPr lang="es-CL"/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facturación de comisión. </a:t>
          </a:r>
          <a:endParaRPr lang="es-CL" sz="900" b="0">
            <a:solidFill>
              <a:schemeClr val="tx1"/>
            </a:solidFill>
            <a:latin typeface="Arial"/>
            <a:cs typeface="Arial"/>
          </a:endParaRP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</a:t>
          </a:r>
          <a:r>
            <a:rPr lang="es-CL" b="0">
              <a:solidFill>
                <a:schemeClr val="bg1"/>
              </a:solidFill>
              <a:latin typeface="Arial"/>
            </a:rPr>
            <a:t>FAC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>
              <a:solidFill>
                <a:srgbClr val="000000"/>
              </a:solidFill>
              <a:latin typeface="Aptos Narrow"/>
            </a:rPr>
            <a:t> </a:t>
          </a:r>
          <a:r>
            <a:rPr lang="es-CL" sz="900" b="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/>
            <a:t>FLW_CONFGLO_</a:t>
          </a:r>
          <a:r>
            <a:rPr lang="es-CL">
              <a:latin typeface="Arial"/>
            </a:rPr>
            <a:t>TMP</a:t>
          </a:r>
          <a:endParaRPr lang="es-CL"/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015693FE-5CD3-4272-A332-55EDB8DF2503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de </a:t>
          </a:r>
          <a:r>
            <a:rPr lang="es-CL" sz="900" b="0">
              <a:solidFill>
                <a:schemeClr val="tx1"/>
              </a:solidFill>
              <a:latin typeface="Calibri"/>
              <a:ea typeface="Calibri"/>
              <a:cs typeface="Calibri"/>
            </a:rPr>
            <a:t>facturación de proveedores no clientes</a:t>
          </a:r>
          <a:r>
            <a:rPr lang="es-CL" sz="900" b="0">
              <a:solidFill>
                <a:schemeClr val="tx1"/>
              </a:solidFill>
              <a:latin typeface="Aptos Narrow"/>
              <a:cs typeface="Arial"/>
            </a:rPr>
            <a:t>. </a:t>
          </a:r>
        </a:p>
      </dgm:t>
    </dgm:pt>
    <dgm:pt modelId="{E7AF9C8F-3A93-4865-8D4C-D4BBFD71C1E0}" type="parTrans" cxnId="{15595CC7-9C9E-431B-8093-5BDF1ED6E147}">
      <dgm:prSet/>
      <dgm:spPr/>
      <dgm:t>
        <a:bodyPr/>
        <a:lstStyle/>
        <a:p>
          <a:endParaRPr lang="es-CL"/>
        </a:p>
      </dgm:t>
    </dgm:pt>
    <dgm:pt modelId="{0B90EB02-71B2-40D0-9DEE-8D845E145D7F}" type="sibTrans" cxnId="{15595CC7-9C9E-431B-8093-5BDF1ED6E147}">
      <dgm:prSet/>
      <dgm:spPr/>
      <dgm:t>
        <a:bodyPr/>
        <a:lstStyle/>
        <a:p>
          <a:endParaRPr lang="es-CL"/>
        </a:p>
      </dgm:t>
    </dgm:pt>
    <dgm:pt modelId="{0895A7C1-5191-4A40-9777-67019A973DBC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 b="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b="0"/>
            <a:t>AFT_CFNG_TRM_</a:t>
          </a:r>
          <a:r>
            <a:rPr lang="es-CL" b="0">
              <a:solidFill>
                <a:schemeClr val="bg1"/>
              </a:solidFill>
              <a:latin typeface="Arial"/>
            </a:rPr>
            <a:t>TMP</a:t>
          </a:r>
          <a:endParaRPr lang="es-CL" b="1">
            <a:solidFill>
              <a:schemeClr val="bg1"/>
            </a:solidFill>
          </a:endParaRPr>
        </a:p>
      </dgm:t>
    </dgm:pt>
    <dgm:pt modelId="{2121FF94-7958-4235-BB65-9CC368BAAD13}" type="parTrans" cxnId="{27138C6E-E56F-477E-B6C5-B3006868FE54}">
      <dgm:prSet/>
      <dgm:spPr/>
      <dgm:t>
        <a:bodyPr/>
        <a:lstStyle/>
        <a:p>
          <a:endParaRPr lang="es-CL"/>
        </a:p>
      </dgm:t>
    </dgm:pt>
    <dgm:pt modelId="{CB7BD550-173E-4AE4-8345-E9B8D3F1CF19}" type="sibTrans" cxnId="{27138C6E-E56F-477E-B6C5-B3006868FE54}">
      <dgm:prSet/>
      <dgm:spPr/>
      <dgm:t>
        <a:bodyPr/>
        <a:lstStyle/>
        <a:p>
          <a:endParaRPr lang="es-CL"/>
        </a:p>
      </dgm:t>
    </dgm:pt>
    <dgm:pt modelId="{5CFA3E77-B455-4A09-B49A-607048B70154}">
      <dgm:prSet phldrT="[Texto]" phldr="0" custT="1"/>
      <dgm:spPr>
        <a:solidFill>
          <a:schemeClr val="bg1">
            <a:lumMod val="75000"/>
          </a:schemeClr>
        </a:solidFill>
      </dgm:spPr>
      <dgm:t>
        <a:bodyPr/>
        <a:lstStyle/>
        <a:p>
          <a:pPr rtl="0"/>
          <a:r>
            <a:rPr lang="es-CL" sz="900" b="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rtl="0"/>
          <a:endParaRPr lang="en-US" sz="900" b="0">
            <a:solidFill>
              <a:srgbClr val="000000"/>
            </a:solidFill>
            <a:latin typeface="Arial"/>
            <a:ea typeface="Calibri"/>
            <a:cs typeface="Arial"/>
          </a:endParaRPr>
        </a:p>
      </dgm:t>
    </dgm:pt>
    <dgm:pt modelId="{D80DE0DF-F5D2-4ACA-B588-CC950F59B35A}" type="parTrans" cxnId="{10D0F29F-4282-4BD5-8B36-B7270F84997C}">
      <dgm:prSet/>
      <dgm:spPr/>
      <dgm:t>
        <a:bodyPr/>
        <a:lstStyle/>
        <a:p>
          <a:endParaRPr lang="es-CL"/>
        </a:p>
      </dgm:t>
    </dgm:pt>
    <dgm:pt modelId="{16306DED-01C9-4F3F-8722-D18762E4A372}" type="sibTrans" cxnId="{10D0F29F-4282-4BD5-8B36-B7270F84997C}">
      <dgm:prSet/>
      <dgm:spPr/>
      <dgm:t>
        <a:bodyPr/>
        <a:lstStyle/>
        <a:p>
          <a:endParaRPr lang="es-CL"/>
        </a:p>
      </dgm:t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2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2"/>
      <dgm:spPr/>
    </dgm:pt>
    <dgm:pt modelId="{C987B996-261A-41AB-A084-6ACB520535DC}" type="pres">
      <dgm:prSet presAssocID="{2B09A2DF-78D1-4FF6-B217-35BF70212C8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0551942D-212B-4D9D-8C0E-986B808B653A}" type="pres">
      <dgm:prSet presAssocID="{2B09A2DF-78D1-4FF6-B217-35BF70212C86}" presName="aSpace" presStyleCnt="0"/>
      <dgm:spPr/>
    </dgm:pt>
    <dgm:pt modelId="{C949D535-BCF5-4E2B-BBFC-E24F89DF1252}" type="pres">
      <dgm:prSet presAssocID="{0895A7C1-5191-4A40-9777-67019A973DBC}" presName="compNode" presStyleCnt="0"/>
      <dgm:spPr/>
    </dgm:pt>
    <dgm:pt modelId="{AA77FCB9-4B3F-4F23-8EFE-C5E75B33F715}" type="pres">
      <dgm:prSet presAssocID="{0895A7C1-5191-4A40-9777-67019A973DBC}" presName="noGeometry" presStyleCnt="0"/>
      <dgm:spPr/>
    </dgm:pt>
    <dgm:pt modelId="{7571CD4A-58FC-4FF0-89B2-D4FBC480CB1B}" type="pres">
      <dgm:prSet presAssocID="{0895A7C1-5191-4A40-9777-67019A973DBC}" presName="childTextVisible" presStyleLbl="bgAccFollowNode1" presStyleIdx="1" presStyleCnt="2">
        <dgm:presLayoutVars>
          <dgm:bulletEnabled val="1"/>
        </dgm:presLayoutVars>
      </dgm:prSet>
      <dgm:spPr/>
    </dgm:pt>
    <dgm:pt modelId="{E9986A6F-B120-43A2-A242-E1F653003E1D}" type="pres">
      <dgm:prSet presAssocID="{0895A7C1-5191-4A40-9777-67019A973DBC}" presName="childTextHidden" presStyleLbl="bgAccFollowNode1" presStyleIdx="1" presStyleCnt="2"/>
      <dgm:spPr/>
    </dgm:pt>
    <dgm:pt modelId="{CBB5CD2F-4D0D-44F4-9CD3-DFBD129DF91A}" type="pres">
      <dgm:prSet presAssocID="{0895A7C1-5191-4A40-9777-67019A973DBC}" presName="parentText" presStyleLbl="node1" presStyleIdx="1" presStyleCnt="2">
        <dgm:presLayoutVars>
          <dgm:chMax val="1"/>
          <dgm:bulletEnabled val="1"/>
        </dgm:presLayoutVars>
      </dgm:prSet>
      <dgm:spPr/>
    </dgm:pt>
  </dgm:ptLst>
  <dgm:cxnLst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6F2DF861-601A-4B0C-A68E-82574475AEA9}" type="presOf" srcId="{5CFA3E77-B455-4A09-B49A-607048B70154}" destId="{7571CD4A-58FC-4FF0-89B2-D4FBC480CB1B}" srcOrd="0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27138C6E-E56F-477E-B6C5-B3006868FE54}" srcId="{CDDC47E2-1DCA-4D67-982E-475301D78788}" destId="{0895A7C1-5191-4A40-9777-67019A973DBC}" srcOrd="1" destOrd="0" parTransId="{2121FF94-7958-4235-BB65-9CC368BAAD13}" sibTransId="{CB7BD550-173E-4AE4-8345-E9B8D3F1CF19}"/>
    <dgm:cxn modelId="{A3908E70-6A1B-4239-945E-7F2D1B93CFA2}" type="presOf" srcId="{5CFA3E77-B455-4A09-B49A-607048B70154}" destId="{E9986A6F-B120-43A2-A242-E1F653003E1D}" srcOrd="1" destOrd="0" presId="urn:microsoft.com/office/officeart/2005/8/layout/hProcess6"/>
    <dgm:cxn modelId="{A1225873-E1A9-45F5-95A7-DCAFF7876932}" type="presOf" srcId="{0895A7C1-5191-4A40-9777-67019A973DBC}" destId="{CBB5CD2F-4D0D-44F4-9CD3-DFBD129DF91A}" srcOrd="0" destOrd="0" presId="urn:microsoft.com/office/officeart/2005/8/layout/hProcess6"/>
    <dgm:cxn modelId="{10D0F29F-4282-4BD5-8B36-B7270F84997C}" srcId="{0895A7C1-5191-4A40-9777-67019A973DBC}" destId="{5CFA3E77-B455-4A09-B49A-607048B70154}" srcOrd="0" destOrd="0" parTransId="{D80DE0DF-F5D2-4ACA-B588-CC950F59B35A}" sibTransId="{16306DED-01C9-4F3F-8722-D18762E4A372}"/>
    <dgm:cxn modelId="{1B9C47BF-5810-42DE-9065-194BE0057997}" type="presOf" srcId="{015693FE-5CD3-4272-A332-55EDB8DF2503}" destId="{216827B3-CD95-4506-B532-5DB83BCFDB85}" srcOrd="1" destOrd="0" presId="urn:microsoft.com/office/officeart/2005/8/layout/hProcess6"/>
    <dgm:cxn modelId="{15595CC7-9C9E-431B-8093-5BDF1ED6E147}" srcId="{2B09A2DF-78D1-4FF6-B217-35BF70212C86}" destId="{015693FE-5CD3-4272-A332-55EDB8DF2503}" srcOrd="0" destOrd="0" parTransId="{E7AF9C8F-3A93-4865-8D4C-D4BBFD71C1E0}" sibTransId="{0B90EB02-71B2-40D0-9DEE-8D845E145D7F}"/>
    <dgm:cxn modelId="{CC50C5E6-CEE8-4F34-9C58-7FC270D282AB}" type="presOf" srcId="{015693FE-5CD3-4272-A332-55EDB8DF2503}" destId="{AA63F04D-24CD-4F48-B3AC-DAB18EE328F3}" srcOrd="0" destOrd="0" presId="urn:microsoft.com/office/officeart/2005/8/layout/hProcess6"/>
    <dgm:cxn modelId="{89431CF2-CD6B-4E32-9401-D2BFC6666D16}" type="presOf" srcId="{2B09A2DF-78D1-4FF6-B217-35BF70212C86}" destId="{C987B996-261A-41AB-A084-6ACB520535DC}" srcOrd="0" destOrd="0" presId="urn:microsoft.com/office/officeart/2005/8/layout/hProcess6"/>
    <dgm:cxn modelId="{FCDE10DF-2EC7-4D9C-81CA-CB84C7AFFE86}" type="presParOf" srcId="{2E85527D-CAA8-4E07-8D75-DCB303240812}" destId="{61AC60B5-E89D-4BCD-A7C6-37B51960A25B}" srcOrd="0" destOrd="0" presId="urn:microsoft.com/office/officeart/2005/8/layout/hProcess6"/>
    <dgm:cxn modelId="{7223E737-4C23-4E00-85C6-05994594A3A0}" type="presParOf" srcId="{61AC60B5-E89D-4BCD-A7C6-37B51960A25B}" destId="{2C365336-9D8A-49E4-9E8B-272CA8C5AD89}" srcOrd="0" destOrd="0" presId="urn:microsoft.com/office/officeart/2005/8/layout/hProcess6"/>
    <dgm:cxn modelId="{50CE59ED-15EB-4E96-9E98-36F15BDC2113}" type="presParOf" srcId="{61AC60B5-E89D-4BCD-A7C6-37B51960A25B}" destId="{AA63F04D-24CD-4F48-B3AC-DAB18EE328F3}" srcOrd="1" destOrd="0" presId="urn:microsoft.com/office/officeart/2005/8/layout/hProcess6"/>
    <dgm:cxn modelId="{689ECE83-0804-4D03-A59E-1F82F9EF702D}" type="presParOf" srcId="{61AC60B5-E89D-4BCD-A7C6-37B51960A25B}" destId="{216827B3-CD95-4506-B532-5DB83BCFDB85}" srcOrd="2" destOrd="0" presId="urn:microsoft.com/office/officeart/2005/8/layout/hProcess6"/>
    <dgm:cxn modelId="{B9FD9C41-9661-46C4-B7E2-BC275F955A04}" type="presParOf" srcId="{61AC60B5-E89D-4BCD-A7C6-37B51960A25B}" destId="{C987B996-261A-41AB-A084-6ACB520535DC}" srcOrd="3" destOrd="0" presId="urn:microsoft.com/office/officeart/2005/8/layout/hProcess6"/>
    <dgm:cxn modelId="{FDF09058-6FAE-48F9-A2CF-93111496A963}" type="presParOf" srcId="{2E85527D-CAA8-4E07-8D75-DCB303240812}" destId="{0551942D-212B-4D9D-8C0E-986B808B653A}" srcOrd="1" destOrd="0" presId="urn:microsoft.com/office/officeart/2005/8/layout/hProcess6"/>
    <dgm:cxn modelId="{5815F040-1151-4342-8395-3CBB6067B663}" type="presParOf" srcId="{2E85527D-CAA8-4E07-8D75-DCB303240812}" destId="{C949D535-BCF5-4E2B-BBFC-E24F89DF1252}" srcOrd="2" destOrd="0" presId="urn:microsoft.com/office/officeart/2005/8/layout/hProcess6"/>
    <dgm:cxn modelId="{045470AD-C75F-4EF7-A39B-50913508D5F1}" type="presParOf" srcId="{C949D535-BCF5-4E2B-BBFC-E24F89DF1252}" destId="{AA77FCB9-4B3F-4F23-8EFE-C5E75B33F715}" srcOrd="0" destOrd="0" presId="urn:microsoft.com/office/officeart/2005/8/layout/hProcess6"/>
    <dgm:cxn modelId="{DD9C8C4C-A4CB-437C-8A2D-039430B4FF94}" type="presParOf" srcId="{C949D535-BCF5-4E2B-BBFC-E24F89DF1252}" destId="{7571CD4A-58FC-4FF0-89B2-D4FBC480CB1B}" srcOrd="1" destOrd="0" presId="urn:microsoft.com/office/officeart/2005/8/layout/hProcess6"/>
    <dgm:cxn modelId="{384733CA-3CEC-4412-9487-A1C799DC9155}" type="presParOf" srcId="{C949D535-BCF5-4E2B-BBFC-E24F89DF1252}" destId="{E9986A6F-B120-43A2-A242-E1F653003E1D}" srcOrd="2" destOrd="0" presId="urn:microsoft.com/office/officeart/2005/8/layout/hProcess6"/>
    <dgm:cxn modelId="{CD593618-97D2-4C64-99B7-11B87D942BAE}" type="presParOf" srcId="{C949D535-BCF5-4E2B-BBFC-E24F89DF1252}" destId="{CBB5CD2F-4D0D-44F4-9CD3-DFBD129DF91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>
              <a:solidFill>
                <a:schemeClr val="bg1"/>
              </a:solidFill>
              <a:latin typeface="Calibri"/>
              <a:ea typeface="Calibri"/>
              <a:cs typeface="Calibri"/>
            </a:rPr>
            <a:t>FLW_CONFGLO_FLO</a:t>
          </a: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5DD3EC46-7B18-4A78-BFC8-5FD455BC3E5C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Aptos Narrow"/>
            </a:rPr>
            <a:t>Deteccion de archivo correspondiente a folio</a:t>
          </a:r>
          <a:r>
            <a:rPr lang="es-CL" b="0">
              <a:solidFill>
                <a:schemeClr val="bg1"/>
              </a:solidFill>
              <a:latin typeface="Aptos Narrow"/>
              <a:cs typeface="Arial"/>
            </a:rPr>
            <a:t> de facturas en servidor externo.</a:t>
          </a:r>
          <a:endParaRPr lang="es-CL" b="0">
            <a:solidFill>
              <a:schemeClr val="bg1"/>
            </a:solidFill>
            <a:latin typeface="Arial"/>
            <a:cs typeface="Arial"/>
          </a:endParaRPr>
        </a:p>
      </dgm:t>
    </dgm:pt>
    <dgm:pt modelId="{E5147862-54C7-43C5-8E8E-D1CF31A12913}" type="parTrans" cxnId="{F905B3CF-46F6-4A9B-A415-8DDA3CA251D2}">
      <dgm:prSet/>
      <dgm:spPr/>
    </dgm:pt>
    <dgm:pt modelId="{30BE8F21-22CF-4F97-8BBF-252116136353}" type="sibTrans" cxnId="{F905B3CF-46F6-4A9B-A415-8DDA3CA251D2}">
      <dgm:prSet/>
      <dgm:spPr/>
    </dgm:pt>
    <dgm:pt modelId="{AE1AC736-E6A2-4CD2-823B-8F8E54C3F64E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Tarea AFT_CFNG_TRM_FLO</a:t>
          </a:r>
          <a:endParaRPr lang="es-CL" b="1">
            <a:solidFill>
              <a:schemeClr val="bg1"/>
            </a:solidFill>
            <a:latin typeface="Arial"/>
            <a:ea typeface="Calibri"/>
            <a:cs typeface="Arial"/>
          </a:endParaRPr>
        </a:p>
      </dgm:t>
    </dgm:pt>
    <dgm:pt modelId="{E0257C9A-6A2E-4000-B03A-461CB19D50F9}" type="parTrans" cxnId="{7883D50A-EF84-4B22-81D5-812E445754AE}">
      <dgm:prSet/>
      <dgm:spPr/>
    </dgm:pt>
    <dgm:pt modelId="{141D2F0C-C45F-4052-950C-38C52B0C7461}" type="sibTrans" cxnId="{7883D50A-EF84-4B22-81D5-812E445754AE}">
      <dgm:prSet/>
      <dgm:spPr/>
    </dgm:pt>
    <dgm:pt modelId="{5702E356-C61E-426E-82BC-8B61BA89DA44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Tarea </a:t>
          </a:r>
          <a:r>
            <a:rPr lang="es-CL" b="0">
              <a:solidFill>
                <a:schemeClr val="bg1"/>
              </a:solidFill>
              <a:latin typeface="Aptos Narrow"/>
              <a:cs typeface="Arial"/>
            </a:rPr>
            <a:t>chl-cnf-reportingfolio</a:t>
          </a:r>
        </a:p>
      </dgm:t>
    </dgm:pt>
    <dgm:pt modelId="{DDE4E700-5F95-43CB-8BD0-DFB3F065D9F9}" type="parTrans" cxnId="{6C9EA0C6-3309-4E78-AD69-17D2FBD075B6}">
      <dgm:prSet/>
      <dgm:spPr/>
    </dgm:pt>
    <dgm:pt modelId="{0D4AA889-7C93-4B05-90EA-B2690D33AD36}" type="sibTrans" cxnId="{6C9EA0C6-3309-4E78-AD69-17D2FBD075B6}">
      <dgm:prSet/>
      <dgm:spPr/>
    </dgm:pt>
    <dgm:pt modelId="{3049903E-F3B1-43B1-8272-A9ACBA2AC7FE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Aptos Narrow"/>
              <a:cs typeface="Arial"/>
            </a:rPr>
            <a:t>Detección y envío de folios asociados a la factura</a:t>
          </a:r>
        </a:p>
        <a:p>
          <a:pPr rtl="0"/>
          <a:endParaRPr lang="es-CL" b="1">
            <a:solidFill>
              <a:schemeClr val="bg1"/>
            </a:solidFill>
            <a:latin typeface="Arial"/>
            <a:cs typeface="Arial"/>
          </a:endParaRPr>
        </a:p>
      </dgm:t>
    </dgm:pt>
    <dgm:pt modelId="{34C5479D-986E-4B97-82B6-62320EE34C6F}" type="parTrans" cxnId="{5784C439-568C-4602-8E87-B48A83DBF963}">
      <dgm:prSet/>
      <dgm:spPr/>
    </dgm:pt>
    <dgm:pt modelId="{69F52D06-6136-4F43-B28C-9D3E21FD6FF7}" type="sibTrans" cxnId="{5784C439-568C-4602-8E87-B48A83DBF963}">
      <dgm:prSet/>
      <dgm:spPr/>
    </dgm:pt>
    <dgm:pt modelId="{C2CE9D9F-819F-40CC-9178-AB7D4F6578E4}">
      <dgm:prSet phldr="0"/>
      <dgm:spPr/>
      <dgm:t>
        <a:bodyPr/>
        <a:lstStyle/>
        <a:p>
          <a:pPr rtl="0"/>
          <a:r>
            <a:rPr lang="es-CL" b="0">
              <a:solidFill>
                <a:schemeClr val="bg1"/>
              </a:solidFill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b="0">
            <a:solidFill>
              <a:schemeClr val="bg1"/>
            </a:solidFill>
            <a:latin typeface="Calibri"/>
            <a:ea typeface="Calibri"/>
            <a:cs typeface="Calibri"/>
          </a:endParaRPr>
        </a:p>
      </dgm:t>
    </dgm:pt>
    <dgm:pt modelId="{14F597A8-23DB-4F4A-ADDB-A9F34D0D3408}" type="parTrans" cxnId="{D5526E98-E230-4CE9-A899-61FE53DDC67E}">
      <dgm:prSet/>
      <dgm:spPr/>
    </dgm:pt>
    <dgm:pt modelId="{185A0627-C3DC-4A23-960F-D9CDC97A808A}" type="sibTrans" cxnId="{D5526E98-E230-4CE9-A899-61FE53DDC67E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3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3"/>
      <dgm:spPr/>
    </dgm:pt>
    <dgm:pt modelId="{C987B996-261A-41AB-A084-6ACB520535DC}" type="pres">
      <dgm:prSet presAssocID="{2B09A2DF-78D1-4FF6-B217-35BF70212C8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976CF6E-F9C7-438B-9EBD-B20416C1078F}" type="pres">
      <dgm:prSet presAssocID="{2B09A2DF-78D1-4FF6-B217-35BF70212C86}" presName="aSpace" presStyleCnt="0"/>
      <dgm:spPr/>
    </dgm:pt>
    <dgm:pt modelId="{B2144FCB-75E1-4666-997C-B8BB305AEEA2}" type="pres">
      <dgm:prSet presAssocID="{AE1AC736-E6A2-4CD2-823B-8F8E54C3F64E}" presName="compNode" presStyleCnt="0"/>
      <dgm:spPr/>
    </dgm:pt>
    <dgm:pt modelId="{44DDD2A0-B1FB-4EA0-B82E-77ABFD34D5F4}" type="pres">
      <dgm:prSet presAssocID="{AE1AC736-E6A2-4CD2-823B-8F8E54C3F64E}" presName="noGeometry" presStyleCnt="0"/>
      <dgm:spPr/>
    </dgm:pt>
    <dgm:pt modelId="{2A563F8C-6FF3-48E7-BA2C-0740A479EDB6}" type="pres">
      <dgm:prSet presAssocID="{AE1AC736-E6A2-4CD2-823B-8F8E54C3F64E}" presName="childTextVisible" presStyleLbl="bgAccFollowNode1" presStyleIdx="1" presStyleCnt="3">
        <dgm:presLayoutVars>
          <dgm:bulletEnabled val="1"/>
        </dgm:presLayoutVars>
      </dgm:prSet>
      <dgm:spPr/>
    </dgm:pt>
    <dgm:pt modelId="{EC2DFF36-1141-455E-B2E8-181CE847F8ED}" type="pres">
      <dgm:prSet presAssocID="{AE1AC736-E6A2-4CD2-823B-8F8E54C3F64E}" presName="childTextHidden" presStyleLbl="bgAccFollowNode1" presStyleIdx="1" presStyleCnt="3"/>
      <dgm:spPr/>
    </dgm:pt>
    <dgm:pt modelId="{B6309131-AD35-406A-A2A1-D0BFB1E0A53B}" type="pres">
      <dgm:prSet presAssocID="{AE1AC736-E6A2-4CD2-823B-8F8E54C3F64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CBC7749-370C-453E-A1D7-B3C4E8971F54}" type="pres">
      <dgm:prSet presAssocID="{AE1AC736-E6A2-4CD2-823B-8F8E54C3F64E}" presName="aSpace" presStyleCnt="0"/>
      <dgm:spPr/>
    </dgm:pt>
    <dgm:pt modelId="{F351897F-E85F-435F-BBF3-C2851717BD22}" type="pres">
      <dgm:prSet presAssocID="{5702E356-C61E-426E-82BC-8B61BA89DA44}" presName="compNode" presStyleCnt="0"/>
      <dgm:spPr/>
    </dgm:pt>
    <dgm:pt modelId="{70499842-3DCA-4A16-878C-57A8627593E9}" type="pres">
      <dgm:prSet presAssocID="{5702E356-C61E-426E-82BC-8B61BA89DA44}" presName="noGeometry" presStyleCnt="0"/>
      <dgm:spPr/>
    </dgm:pt>
    <dgm:pt modelId="{5FE920C9-7ED3-483D-BCAC-50D804F388A3}" type="pres">
      <dgm:prSet presAssocID="{5702E356-C61E-426E-82BC-8B61BA89DA44}" presName="childTextVisible" presStyleLbl="bgAccFollowNode1" presStyleIdx="2" presStyleCnt="3">
        <dgm:presLayoutVars>
          <dgm:bulletEnabled val="1"/>
        </dgm:presLayoutVars>
      </dgm:prSet>
      <dgm:spPr/>
    </dgm:pt>
    <dgm:pt modelId="{C931EED5-D4D1-407A-BD26-AC3D7FA9DA8F}" type="pres">
      <dgm:prSet presAssocID="{5702E356-C61E-426E-82BC-8B61BA89DA44}" presName="childTextHidden" presStyleLbl="bgAccFollowNode1" presStyleIdx="2" presStyleCnt="3"/>
      <dgm:spPr/>
    </dgm:pt>
    <dgm:pt modelId="{44E8E945-7C6B-4E79-B7FC-D84D04158D25}" type="pres">
      <dgm:prSet presAssocID="{5702E356-C61E-426E-82BC-8B61BA89DA4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7883D50A-EF84-4B22-81D5-812E445754AE}" srcId="{CDDC47E2-1DCA-4D67-982E-475301D78788}" destId="{AE1AC736-E6A2-4CD2-823B-8F8E54C3F64E}" srcOrd="1" destOrd="0" parTransId="{E0257C9A-6A2E-4000-B03A-461CB19D50F9}" sibTransId="{141D2F0C-C45F-4052-950C-38C52B0C7461}"/>
    <dgm:cxn modelId="{50448017-6A70-4252-8D57-F4B254BC02A4}" type="presOf" srcId="{2B09A2DF-78D1-4FF6-B217-35BF70212C86}" destId="{C987B996-261A-41AB-A084-6ACB520535DC}" srcOrd="0" destOrd="0" presId="urn:microsoft.com/office/officeart/2005/8/layout/hProcess6"/>
    <dgm:cxn modelId="{45464F33-A94A-48D3-9AED-F2D8A0582DAF}" type="presOf" srcId="{5DD3EC46-7B18-4A78-BFC8-5FD455BC3E5C}" destId="{AA63F04D-24CD-4F48-B3AC-DAB18EE328F3}" srcOrd="0" destOrd="0" presId="urn:microsoft.com/office/officeart/2005/8/layout/hProcess6"/>
    <dgm:cxn modelId="{5784C439-568C-4602-8E87-B48A83DBF963}" srcId="{5702E356-C61E-426E-82BC-8B61BA89DA44}" destId="{3049903E-F3B1-43B1-8272-A9ACBA2AC7FE}" srcOrd="0" destOrd="0" parTransId="{34C5479D-986E-4B97-82B6-62320EE34C6F}" sibTransId="{69F52D06-6136-4F43-B28C-9D3E21FD6FF7}"/>
    <dgm:cxn modelId="{E087D539-3985-4C53-AD92-ECE7857CB2D7}" type="presOf" srcId="{CDDC47E2-1DCA-4D67-982E-475301D78788}" destId="{2E85527D-CAA8-4E07-8D75-DCB303240812}" srcOrd="0" destOrd="0" presId="urn:microsoft.com/office/officeart/2005/8/layout/hProcess6"/>
    <dgm:cxn modelId="{50015C63-FA13-43C8-8592-A1C449B39D19}" type="presOf" srcId="{3049903E-F3B1-43B1-8272-A9ACBA2AC7FE}" destId="{C931EED5-D4D1-407A-BD26-AC3D7FA9DA8F}" srcOrd="1" destOrd="0" presId="urn:microsoft.com/office/officeart/2005/8/layout/hProcess6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37A6074B-CFCB-4CC9-9EED-1BDC02920686}" type="presOf" srcId="{AE1AC736-E6A2-4CD2-823B-8F8E54C3F64E}" destId="{B6309131-AD35-406A-A2A1-D0BFB1E0A53B}" srcOrd="0" destOrd="0" presId="urn:microsoft.com/office/officeart/2005/8/layout/hProcess6"/>
    <dgm:cxn modelId="{7D211D81-D76F-41D9-A396-E48ED40E1B43}" type="presOf" srcId="{C2CE9D9F-819F-40CC-9178-AB7D4F6578E4}" destId="{EC2DFF36-1141-455E-B2E8-181CE847F8ED}" srcOrd="1" destOrd="0" presId="urn:microsoft.com/office/officeart/2005/8/layout/hProcess6"/>
    <dgm:cxn modelId="{D5526E98-E230-4CE9-A899-61FE53DDC67E}" srcId="{AE1AC736-E6A2-4CD2-823B-8F8E54C3F64E}" destId="{C2CE9D9F-819F-40CC-9178-AB7D4F6578E4}" srcOrd="0" destOrd="0" parTransId="{14F597A8-23DB-4F4A-ADDB-A9F34D0D3408}" sibTransId="{185A0627-C3DC-4A23-960F-D9CDC97A808A}"/>
    <dgm:cxn modelId="{EA85239F-002B-437D-A848-748D7450FE44}" type="presOf" srcId="{5702E356-C61E-426E-82BC-8B61BA89DA44}" destId="{44E8E945-7C6B-4E79-B7FC-D84D04158D25}" srcOrd="0" destOrd="0" presId="urn:microsoft.com/office/officeart/2005/8/layout/hProcess6"/>
    <dgm:cxn modelId="{5A52A1A3-853B-480A-AE8D-4054932DDBFA}" type="presOf" srcId="{3049903E-F3B1-43B1-8272-A9ACBA2AC7FE}" destId="{5FE920C9-7ED3-483D-BCAC-50D804F388A3}" srcOrd="0" destOrd="0" presId="urn:microsoft.com/office/officeart/2005/8/layout/hProcess6"/>
    <dgm:cxn modelId="{6C9EA0C6-3309-4E78-AD69-17D2FBD075B6}" srcId="{CDDC47E2-1DCA-4D67-982E-475301D78788}" destId="{5702E356-C61E-426E-82BC-8B61BA89DA44}" srcOrd="2" destOrd="0" parTransId="{DDE4E700-5F95-43CB-8BD0-DFB3F065D9F9}" sibTransId="{0D4AA889-7C93-4B05-90EA-B2690D33AD36}"/>
    <dgm:cxn modelId="{F905B3CF-46F6-4A9B-A415-8DDA3CA251D2}" srcId="{2B09A2DF-78D1-4FF6-B217-35BF70212C86}" destId="{5DD3EC46-7B18-4A78-BFC8-5FD455BC3E5C}" srcOrd="0" destOrd="0" parTransId="{E5147862-54C7-43C5-8E8E-D1CF31A12913}" sibTransId="{30BE8F21-22CF-4F97-8BBF-252116136353}"/>
    <dgm:cxn modelId="{8A2CCED0-80A1-4528-AF87-5AA2F5CD4A19}" type="presOf" srcId="{C2CE9D9F-819F-40CC-9178-AB7D4F6578E4}" destId="{2A563F8C-6FF3-48E7-BA2C-0740A479EDB6}" srcOrd="0" destOrd="0" presId="urn:microsoft.com/office/officeart/2005/8/layout/hProcess6"/>
    <dgm:cxn modelId="{2778D4F9-3F12-4EA9-8912-FBCA472F315F}" type="presOf" srcId="{5DD3EC46-7B18-4A78-BFC8-5FD455BC3E5C}" destId="{216827B3-CD95-4506-B532-5DB83BCFDB85}" srcOrd="1" destOrd="0" presId="urn:microsoft.com/office/officeart/2005/8/layout/hProcess6"/>
    <dgm:cxn modelId="{C37165E2-804B-4718-9BC0-7DBD6F08F1CA}" type="presParOf" srcId="{2E85527D-CAA8-4E07-8D75-DCB303240812}" destId="{61AC60B5-E89D-4BCD-A7C6-37B51960A25B}" srcOrd="0" destOrd="0" presId="urn:microsoft.com/office/officeart/2005/8/layout/hProcess6"/>
    <dgm:cxn modelId="{5DC98538-96C8-4EA8-924A-992CEF73728E}" type="presParOf" srcId="{61AC60B5-E89D-4BCD-A7C6-37B51960A25B}" destId="{2C365336-9D8A-49E4-9E8B-272CA8C5AD89}" srcOrd="0" destOrd="0" presId="urn:microsoft.com/office/officeart/2005/8/layout/hProcess6"/>
    <dgm:cxn modelId="{3832CA49-D513-4484-8D3D-2A4899FB904D}" type="presParOf" srcId="{61AC60B5-E89D-4BCD-A7C6-37B51960A25B}" destId="{AA63F04D-24CD-4F48-B3AC-DAB18EE328F3}" srcOrd="1" destOrd="0" presId="urn:microsoft.com/office/officeart/2005/8/layout/hProcess6"/>
    <dgm:cxn modelId="{3A1592C1-86D5-473F-83F9-76127B8FF0A3}" type="presParOf" srcId="{61AC60B5-E89D-4BCD-A7C6-37B51960A25B}" destId="{216827B3-CD95-4506-B532-5DB83BCFDB85}" srcOrd="2" destOrd="0" presId="urn:microsoft.com/office/officeart/2005/8/layout/hProcess6"/>
    <dgm:cxn modelId="{7913779C-3C0D-43AC-BACC-C2D76508F72E}" type="presParOf" srcId="{61AC60B5-E89D-4BCD-A7C6-37B51960A25B}" destId="{C987B996-261A-41AB-A084-6ACB520535DC}" srcOrd="3" destOrd="0" presId="urn:microsoft.com/office/officeart/2005/8/layout/hProcess6"/>
    <dgm:cxn modelId="{A9CF4EED-A521-48AE-8F4A-EDF6B4C2A801}" type="presParOf" srcId="{2E85527D-CAA8-4E07-8D75-DCB303240812}" destId="{7976CF6E-F9C7-438B-9EBD-B20416C1078F}" srcOrd="1" destOrd="0" presId="urn:microsoft.com/office/officeart/2005/8/layout/hProcess6"/>
    <dgm:cxn modelId="{D41ADBE7-2311-4E97-BD78-3728E5901A30}" type="presParOf" srcId="{2E85527D-CAA8-4E07-8D75-DCB303240812}" destId="{B2144FCB-75E1-4666-997C-B8BB305AEEA2}" srcOrd="2" destOrd="0" presId="urn:microsoft.com/office/officeart/2005/8/layout/hProcess6"/>
    <dgm:cxn modelId="{98ADC22E-7383-4A96-9026-B39B4E960DF4}" type="presParOf" srcId="{B2144FCB-75E1-4666-997C-B8BB305AEEA2}" destId="{44DDD2A0-B1FB-4EA0-B82E-77ABFD34D5F4}" srcOrd="0" destOrd="0" presId="urn:microsoft.com/office/officeart/2005/8/layout/hProcess6"/>
    <dgm:cxn modelId="{52920BAE-D96A-458E-B4FA-845E647D0E5B}" type="presParOf" srcId="{B2144FCB-75E1-4666-997C-B8BB305AEEA2}" destId="{2A563F8C-6FF3-48E7-BA2C-0740A479EDB6}" srcOrd="1" destOrd="0" presId="urn:microsoft.com/office/officeart/2005/8/layout/hProcess6"/>
    <dgm:cxn modelId="{57C129B2-4510-4BAD-A669-499B073FCE05}" type="presParOf" srcId="{B2144FCB-75E1-4666-997C-B8BB305AEEA2}" destId="{EC2DFF36-1141-455E-B2E8-181CE847F8ED}" srcOrd="2" destOrd="0" presId="urn:microsoft.com/office/officeart/2005/8/layout/hProcess6"/>
    <dgm:cxn modelId="{1EF19042-D487-44BF-8D3B-78942E01E916}" type="presParOf" srcId="{B2144FCB-75E1-4666-997C-B8BB305AEEA2}" destId="{B6309131-AD35-406A-A2A1-D0BFB1E0A53B}" srcOrd="3" destOrd="0" presId="urn:microsoft.com/office/officeart/2005/8/layout/hProcess6"/>
    <dgm:cxn modelId="{A0879461-414D-4436-AB16-14A704B42DF9}" type="presParOf" srcId="{2E85527D-CAA8-4E07-8D75-DCB303240812}" destId="{ECBC7749-370C-453E-A1D7-B3C4E8971F54}" srcOrd="3" destOrd="0" presId="urn:microsoft.com/office/officeart/2005/8/layout/hProcess6"/>
    <dgm:cxn modelId="{3356F7E6-C49A-40EF-9A7E-1B597DEE945B}" type="presParOf" srcId="{2E85527D-CAA8-4E07-8D75-DCB303240812}" destId="{F351897F-E85F-435F-BBF3-C2851717BD22}" srcOrd="4" destOrd="0" presId="urn:microsoft.com/office/officeart/2005/8/layout/hProcess6"/>
    <dgm:cxn modelId="{BA02109A-7E1A-46EA-B946-DD934E03C437}" type="presParOf" srcId="{F351897F-E85F-435F-BBF3-C2851717BD22}" destId="{70499842-3DCA-4A16-878C-57A8627593E9}" srcOrd="0" destOrd="0" presId="urn:microsoft.com/office/officeart/2005/8/layout/hProcess6"/>
    <dgm:cxn modelId="{75406DC0-CCBD-4D81-8D4F-DAE977A8B8DF}" type="presParOf" srcId="{F351897F-E85F-435F-BBF3-C2851717BD22}" destId="{5FE920C9-7ED3-483D-BCAC-50D804F388A3}" srcOrd="1" destOrd="0" presId="urn:microsoft.com/office/officeart/2005/8/layout/hProcess6"/>
    <dgm:cxn modelId="{FC22027E-E5E5-4343-A6D3-A4DCF091287D}" type="presParOf" srcId="{F351897F-E85F-435F-BBF3-C2851717BD22}" destId="{C931EED5-D4D1-407A-BD26-AC3D7FA9DA8F}" srcOrd="2" destOrd="0" presId="urn:microsoft.com/office/officeart/2005/8/layout/hProcess6"/>
    <dgm:cxn modelId="{CD2A237F-71DC-4960-959F-38844205EB44}" type="presParOf" srcId="{F351897F-E85F-435F-BBF3-C2851717BD22}" destId="{44E8E945-7C6B-4E79-B7FC-D84D04158D25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DDC47E2-1DCA-4D67-982E-475301D78788}" type="doc">
      <dgm:prSet loTypeId="urn:microsoft.com/office/officeart/2005/8/layout/hProcess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L"/>
        </a:p>
      </dgm:t>
    </dgm:pt>
    <dgm:pt modelId="{2B09A2DF-78D1-4FF6-B217-35BF70212C86}">
      <dgm:prSet phldrT="[Texto]" phldr="0"/>
      <dgm:spPr>
        <a:solidFill>
          <a:srgbClr val="0070C0"/>
        </a:solidFill>
      </dgm:spPr>
      <dgm:t>
        <a:bodyPr/>
        <a:lstStyle/>
        <a:p>
          <a:pPr rtl="0"/>
          <a:r>
            <a:rPr lang="es-CL">
              <a:solidFill>
                <a:schemeClr val="bg1"/>
              </a:solidFill>
              <a:latin typeface="Arial"/>
            </a:rPr>
            <a:t>Tarea </a:t>
          </a:r>
          <a:r>
            <a:rPr lang="es-CL">
              <a:solidFill>
                <a:srgbClr val="000000"/>
              </a:solidFill>
              <a:latin typeface="Arial"/>
              <a:ea typeface="Calibri"/>
              <a:cs typeface="Arial"/>
            </a:rPr>
            <a:t>chl-cnf-reportingmaterializedview</a:t>
          </a:r>
          <a:endParaRPr lang="es-CL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BAA1BBB4-4279-4334-954E-E72CD2030329}" type="parTrans" cxnId="{6FC2086A-D6AD-4207-B32D-F093081D3391}">
      <dgm:prSet/>
      <dgm:spPr/>
      <dgm:t>
        <a:bodyPr/>
        <a:lstStyle/>
        <a:p>
          <a:endParaRPr lang="es-CL"/>
        </a:p>
      </dgm:t>
    </dgm:pt>
    <dgm:pt modelId="{7420A2C2-5FB1-4E2C-9F75-9DAFC7C32CB8}" type="sibTrans" cxnId="{6FC2086A-D6AD-4207-B32D-F093081D3391}">
      <dgm:prSet/>
      <dgm:spPr/>
      <dgm:t>
        <a:bodyPr/>
        <a:lstStyle/>
        <a:p>
          <a:endParaRPr lang="es-CL"/>
        </a:p>
      </dgm:t>
    </dgm:pt>
    <dgm:pt modelId="{3AEB032D-33A1-4781-84EF-8EDACFC95EA0}">
      <dgm:prSet phldr="0"/>
      <dgm:spPr/>
      <dgm:t>
        <a:bodyPr/>
        <a:lstStyle/>
        <a:p>
          <a:endParaRPr lang="es-ES" b="0">
            <a:latin typeface="Aptos Narrow"/>
          </a:endParaRPr>
        </a:p>
        <a:p>
          <a:pPr rtl="0"/>
          <a:endParaRPr lang="es-CL" b="1">
            <a:latin typeface="Arial"/>
            <a:cs typeface="Arial"/>
          </a:endParaRPr>
        </a:p>
      </dgm:t>
    </dgm:pt>
    <dgm:pt modelId="{E9391815-E285-4A7C-A213-530A551B9F8E}" type="parTrans" cxnId="{8472AC5A-F5A1-4C61-B181-63313C1B669C}">
      <dgm:prSet/>
      <dgm:spPr/>
    </dgm:pt>
    <dgm:pt modelId="{60CBF84D-186E-486D-A8C2-1B05B67738E6}" type="sibTrans" cxnId="{8472AC5A-F5A1-4C61-B181-63313C1B669C}">
      <dgm:prSet/>
      <dgm:spPr/>
    </dgm:pt>
    <dgm:pt modelId="{DBE84D14-3760-4ACD-9C28-8D6B4C421062}">
      <dgm:prSet phldr="0"/>
      <dgm:spPr/>
      <dgm:t>
        <a:bodyPr/>
        <a:lstStyle/>
        <a:p>
          <a:r>
            <a:rPr lang="es-CL">
              <a:latin typeface="Aptos Narrow"/>
              <a:ea typeface="Calibri"/>
              <a:cs typeface="Arial"/>
            </a:rPr>
            <a:t>Permite</a:t>
          </a:r>
          <a:r>
            <a:rPr lang="es-CL" b="0">
              <a:latin typeface="Aptos Narrow"/>
              <a:cs typeface="Arial"/>
            </a:rPr>
            <a:t> refrescar las vistas materializadas</a:t>
          </a:r>
          <a:endParaRPr lang="es-ES" b="1">
            <a:latin typeface="Arial"/>
            <a:cs typeface="Arial"/>
          </a:endParaRPr>
        </a:p>
      </dgm:t>
    </dgm:pt>
    <dgm:pt modelId="{2EDB249E-88D5-4F63-A475-DEDA93A53E95}" type="parTrans" cxnId="{EB855068-9C87-41AB-A03A-33E8D3083DA1}">
      <dgm:prSet/>
      <dgm:spPr/>
    </dgm:pt>
    <dgm:pt modelId="{B10158ED-00C6-44F4-9991-58E9AACDDF37}" type="sibTrans" cxnId="{EB855068-9C87-41AB-A03A-33E8D3083DA1}">
      <dgm:prSet/>
      <dgm:spPr/>
    </dgm:pt>
    <dgm:pt modelId="{2E85527D-CAA8-4E07-8D75-DCB303240812}" type="pres">
      <dgm:prSet presAssocID="{CDDC47E2-1DCA-4D67-982E-475301D78788}" presName="theList" presStyleCnt="0">
        <dgm:presLayoutVars>
          <dgm:dir/>
          <dgm:animLvl val="lvl"/>
          <dgm:resizeHandles val="exact"/>
        </dgm:presLayoutVars>
      </dgm:prSet>
      <dgm:spPr/>
    </dgm:pt>
    <dgm:pt modelId="{61AC60B5-E89D-4BCD-A7C6-37B51960A25B}" type="pres">
      <dgm:prSet presAssocID="{2B09A2DF-78D1-4FF6-B217-35BF70212C86}" presName="compNode" presStyleCnt="0"/>
      <dgm:spPr/>
    </dgm:pt>
    <dgm:pt modelId="{2C365336-9D8A-49E4-9E8B-272CA8C5AD89}" type="pres">
      <dgm:prSet presAssocID="{2B09A2DF-78D1-4FF6-B217-35BF70212C86}" presName="noGeometry" presStyleCnt="0"/>
      <dgm:spPr/>
    </dgm:pt>
    <dgm:pt modelId="{AA63F04D-24CD-4F48-B3AC-DAB18EE328F3}" type="pres">
      <dgm:prSet presAssocID="{2B09A2DF-78D1-4FF6-B217-35BF70212C86}" presName="childTextVisible" presStyleLbl="bgAccFollowNode1" presStyleIdx="0" presStyleCnt="1">
        <dgm:presLayoutVars>
          <dgm:bulletEnabled val="1"/>
        </dgm:presLayoutVars>
      </dgm:prSet>
      <dgm:spPr/>
    </dgm:pt>
    <dgm:pt modelId="{216827B3-CD95-4506-B532-5DB83BCFDB85}" type="pres">
      <dgm:prSet presAssocID="{2B09A2DF-78D1-4FF6-B217-35BF70212C86}" presName="childTextHidden" presStyleLbl="bgAccFollowNode1" presStyleIdx="0" presStyleCnt="1"/>
      <dgm:spPr/>
    </dgm:pt>
    <dgm:pt modelId="{C987B996-261A-41AB-A084-6ACB520535DC}" type="pres">
      <dgm:prSet presAssocID="{2B09A2DF-78D1-4FF6-B217-35BF70212C86}" presName="parentText" presStyleLbl="node1" presStyleIdx="0" presStyleCnt="1">
        <dgm:presLayoutVars>
          <dgm:chMax val="1"/>
          <dgm:bulletEnabled val="1"/>
        </dgm:presLayoutVars>
      </dgm:prSet>
      <dgm:spPr/>
    </dgm:pt>
  </dgm:ptLst>
  <dgm:cxnLst>
    <dgm:cxn modelId="{4F1CFA3C-D59D-460A-A7CD-4D8FA45B64FA}" type="presOf" srcId="{2B09A2DF-78D1-4FF6-B217-35BF70212C86}" destId="{C987B996-261A-41AB-A084-6ACB520535DC}" srcOrd="0" destOrd="0" presId="urn:microsoft.com/office/officeart/2005/8/layout/hProcess6"/>
    <dgm:cxn modelId="{EB855068-9C87-41AB-A03A-33E8D3083DA1}" srcId="{2B09A2DF-78D1-4FF6-B217-35BF70212C86}" destId="{DBE84D14-3760-4ACD-9C28-8D6B4C421062}" srcOrd="0" destOrd="0" parTransId="{2EDB249E-88D5-4F63-A475-DEDA93A53E95}" sibTransId="{B10158ED-00C6-44F4-9991-58E9AACDDF37}"/>
    <dgm:cxn modelId="{6FC2086A-D6AD-4207-B32D-F093081D3391}" srcId="{CDDC47E2-1DCA-4D67-982E-475301D78788}" destId="{2B09A2DF-78D1-4FF6-B217-35BF70212C86}" srcOrd="0" destOrd="0" parTransId="{BAA1BBB4-4279-4334-954E-E72CD2030329}" sibTransId="{7420A2C2-5FB1-4E2C-9F75-9DAFC7C32CB8}"/>
    <dgm:cxn modelId="{C3B8224E-2B68-46F0-8311-95FB912F7FD6}" type="presOf" srcId="{DBE84D14-3760-4ACD-9C28-8D6B4C421062}" destId="{216827B3-CD95-4506-B532-5DB83BCFDB85}" srcOrd="1" destOrd="0" presId="urn:microsoft.com/office/officeart/2005/8/layout/hProcess6"/>
    <dgm:cxn modelId="{9DF6A46F-DB4F-4BAD-A6B6-EB83D9E3D6A0}" type="presOf" srcId="{3AEB032D-33A1-4781-84EF-8EDACFC95EA0}" destId="{AA63F04D-24CD-4F48-B3AC-DAB18EE328F3}" srcOrd="0" destOrd="1" presId="urn:microsoft.com/office/officeart/2005/8/layout/hProcess6"/>
    <dgm:cxn modelId="{8472AC5A-F5A1-4C61-B181-63313C1B669C}" srcId="{2B09A2DF-78D1-4FF6-B217-35BF70212C86}" destId="{3AEB032D-33A1-4781-84EF-8EDACFC95EA0}" srcOrd="1" destOrd="0" parTransId="{E9391815-E285-4A7C-A213-530A551B9F8E}" sibTransId="{60CBF84D-186E-486D-A8C2-1B05B67738E6}"/>
    <dgm:cxn modelId="{609200A5-35F3-4F33-A16A-3B54370DBF64}" type="presOf" srcId="{3AEB032D-33A1-4781-84EF-8EDACFC95EA0}" destId="{216827B3-CD95-4506-B532-5DB83BCFDB85}" srcOrd="1" destOrd="1" presId="urn:microsoft.com/office/officeart/2005/8/layout/hProcess6"/>
    <dgm:cxn modelId="{E7A983C8-E567-4D99-905E-3574845310C9}" type="presOf" srcId="{DBE84D14-3760-4ACD-9C28-8D6B4C421062}" destId="{AA63F04D-24CD-4F48-B3AC-DAB18EE328F3}" srcOrd="0" destOrd="0" presId="urn:microsoft.com/office/officeart/2005/8/layout/hProcess6"/>
    <dgm:cxn modelId="{B30C95FC-425A-460F-9DC9-6E0BFC7F4304}" type="presOf" srcId="{CDDC47E2-1DCA-4D67-982E-475301D78788}" destId="{2E85527D-CAA8-4E07-8D75-DCB303240812}" srcOrd="0" destOrd="0" presId="urn:microsoft.com/office/officeart/2005/8/layout/hProcess6"/>
    <dgm:cxn modelId="{1BA1DD4C-1668-4D13-85C8-94E194628C58}" type="presParOf" srcId="{2E85527D-CAA8-4E07-8D75-DCB303240812}" destId="{61AC60B5-E89D-4BCD-A7C6-37B51960A25B}" srcOrd="0" destOrd="0" presId="urn:microsoft.com/office/officeart/2005/8/layout/hProcess6"/>
    <dgm:cxn modelId="{B319A3B8-5774-481B-B606-3050183813F6}" type="presParOf" srcId="{61AC60B5-E89D-4BCD-A7C6-37B51960A25B}" destId="{2C365336-9D8A-49E4-9E8B-272CA8C5AD89}" srcOrd="0" destOrd="0" presId="urn:microsoft.com/office/officeart/2005/8/layout/hProcess6"/>
    <dgm:cxn modelId="{FD3A337C-D58A-4276-A5E5-A46B7C850339}" type="presParOf" srcId="{61AC60B5-E89D-4BCD-A7C6-37B51960A25B}" destId="{AA63F04D-24CD-4F48-B3AC-DAB18EE328F3}" srcOrd="1" destOrd="0" presId="urn:microsoft.com/office/officeart/2005/8/layout/hProcess6"/>
    <dgm:cxn modelId="{B9752F88-D228-48A8-AED4-29601CD421AD}" type="presParOf" srcId="{61AC60B5-E89D-4BCD-A7C6-37B51960A25B}" destId="{216827B3-CD95-4506-B532-5DB83BCFDB85}" srcOrd="2" destOrd="0" presId="urn:microsoft.com/office/officeart/2005/8/layout/hProcess6"/>
    <dgm:cxn modelId="{AF88C2E3-6E46-41A0-8F64-996E1723D9F4}" type="presParOf" srcId="{61AC60B5-E89D-4BCD-A7C6-37B51960A25B}" destId="{C987B996-261A-41AB-A084-6ACB520535DC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472990" y="327638"/>
          <a:ext cx="1870569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Ejecutar URL para traer los archivos que llegan desde BDH (</a:t>
          </a:r>
          <a:r>
            <a:rPr lang="es-CL" sz="900" b="0" kern="1200">
              <a:solidFill>
                <a:srgbClr val="444444"/>
              </a:solidFill>
              <a:latin typeface="Roboto"/>
              <a:ea typeface="Roboto"/>
              <a:cs typeface="Roboto"/>
            </a:rPr>
            <a:t>España</a:t>
          </a:r>
          <a:r>
            <a:rPr lang="es-CL" sz="900" b="0" kern="1200">
              <a:solidFill>
                <a:srgbClr val="242424"/>
              </a:solidFill>
              <a:latin typeface="Aptos Narrow"/>
            </a:rPr>
            <a:t>) y dejarlos en el servidor de procesos local</a:t>
          </a:r>
          <a:r>
            <a:rPr lang="es-CL" sz="900" b="0" kern="1200">
              <a:solidFill>
                <a:schemeClr val="tx1"/>
              </a:solidFill>
              <a:latin typeface="Aptos Narrow"/>
            </a:rPr>
            <a:t>.</a:t>
          </a:r>
          <a:endParaRPr lang="es-CL" sz="900" b="0" kern="1200">
            <a:solidFill>
              <a:schemeClr val="tx1"/>
            </a:solidFill>
          </a:endParaRPr>
        </a:p>
      </dsp:txBody>
      <dsp:txXfrm>
        <a:off x="940632" y="572905"/>
        <a:ext cx="911902" cy="1144578"/>
      </dsp:txXfrm>
    </dsp:sp>
    <dsp:sp modelId="{C987B996-261A-41AB-A084-6ACB520535DC}">
      <dsp:nvSpPr>
        <dsp:cNvPr id="0" name=""/>
        <dsp:cNvSpPr/>
      </dsp:nvSpPr>
      <dsp:spPr>
        <a:xfrm>
          <a:off x="5347" y="677552"/>
          <a:ext cx="935284" cy="93528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>
              <a:solidFill>
                <a:schemeClr val="bg1"/>
              </a:solidFill>
              <a:latin typeface="Arial"/>
            </a:rPr>
            <a:t>Tarea chl-cnf-reportingextraction</a:t>
          </a:r>
        </a:p>
      </dsp:txBody>
      <dsp:txXfrm>
        <a:off x="142316" y="814521"/>
        <a:ext cx="661346" cy="661346"/>
      </dsp:txXfrm>
    </dsp:sp>
    <dsp:sp modelId="{7571CD4A-58FC-4FF0-89B2-D4FBC480CB1B}">
      <dsp:nvSpPr>
        <dsp:cNvPr id="0" name=""/>
        <dsp:cNvSpPr/>
      </dsp:nvSpPr>
      <dsp:spPr>
        <a:xfrm>
          <a:off x="2928112" y="327638"/>
          <a:ext cx="1870569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Tomar los archivos y grabarlos en la base de datos local en tablas temporales.</a:t>
          </a:r>
          <a:endParaRPr lang="es-CL" sz="900" b="1" kern="1200">
            <a:solidFill>
              <a:schemeClr val="tx1"/>
            </a:solidFill>
          </a:endParaRPr>
        </a:p>
      </dsp:txBody>
      <dsp:txXfrm>
        <a:off x="3395754" y="572905"/>
        <a:ext cx="911902" cy="1144578"/>
      </dsp:txXfrm>
    </dsp:sp>
    <dsp:sp modelId="{CBB5CD2F-4D0D-44F4-9CD3-DFBD129DF91A}">
      <dsp:nvSpPr>
        <dsp:cNvPr id="0" name=""/>
        <dsp:cNvSpPr/>
      </dsp:nvSpPr>
      <dsp:spPr>
        <a:xfrm>
          <a:off x="2460469" y="677552"/>
          <a:ext cx="935284" cy="93528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chl-cnf-reportingprocess</a:t>
          </a:r>
          <a:endParaRPr lang="es-CL" sz="500" b="1" kern="1200" err="1">
            <a:solidFill>
              <a:schemeClr val="bg1"/>
            </a:solidFill>
          </a:endParaRPr>
        </a:p>
      </dsp:txBody>
      <dsp:txXfrm>
        <a:off x="2597438" y="814521"/>
        <a:ext cx="661346" cy="661346"/>
      </dsp:txXfrm>
    </dsp:sp>
    <dsp:sp modelId="{F1C9E52F-ED72-420C-B91B-ACA8DBC091F2}">
      <dsp:nvSpPr>
        <dsp:cNvPr id="0" name=""/>
        <dsp:cNvSpPr/>
      </dsp:nvSpPr>
      <dsp:spPr>
        <a:xfrm>
          <a:off x="5538622" y="327638"/>
          <a:ext cx="1559792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Llevar las tablas temporales a tablas definitivas</a:t>
          </a:r>
          <a:r>
            <a:rPr lang="es-CL" sz="900" b="0" kern="1200">
              <a:solidFill>
                <a:schemeClr val="tx1"/>
              </a:solidFill>
              <a:latin typeface="Aptos Narrow"/>
            </a:rPr>
            <a:t> en la base de datos.</a:t>
          </a:r>
          <a:endParaRPr lang="es-CL" sz="900" b="1" kern="1200">
            <a:solidFill>
              <a:schemeClr val="tx1"/>
            </a:solidFill>
          </a:endParaRP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900" b="1" kern="1200">
            <a:solidFill>
              <a:schemeClr val="tx1"/>
            </a:solidFill>
          </a:endParaRPr>
        </a:p>
      </dsp:txBody>
      <dsp:txXfrm>
        <a:off x="5928570" y="572905"/>
        <a:ext cx="760399" cy="1144578"/>
      </dsp:txXfrm>
    </dsp:sp>
    <dsp:sp modelId="{09FBDF9A-5072-4DFB-ABD9-E11141C0BD79}">
      <dsp:nvSpPr>
        <dsp:cNvPr id="0" name=""/>
        <dsp:cNvSpPr/>
      </dsp:nvSpPr>
      <dsp:spPr>
        <a:xfrm>
          <a:off x="4915591" y="677552"/>
          <a:ext cx="935284" cy="935284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chl-cnf-reportingconsolidation</a:t>
          </a:r>
          <a:endParaRPr lang="es-CL" sz="500" kern="1200" err="1">
            <a:solidFill>
              <a:schemeClr val="bg1"/>
            </a:solidFill>
          </a:endParaRPr>
        </a:p>
      </dsp:txBody>
      <dsp:txXfrm>
        <a:off x="5052560" y="814521"/>
        <a:ext cx="661346" cy="661346"/>
      </dsp:txXfrm>
    </dsp:sp>
    <dsp:sp modelId="{7E296DDD-7AA3-4745-99D5-808C47351BDA}">
      <dsp:nvSpPr>
        <dsp:cNvPr id="0" name=""/>
        <dsp:cNvSpPr/>
      </dsp:nvSpPr>
      <dsp:spPr>
        <a:xfrm>
          <a:off x="7838356" y="327638"/>
          <a:ext cx="1870569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</a:rPr>
            <a:t>Generar las interfaces </a:t>
          </a:r>
          <a:r>
            <a:rPr lang="es-CL" sz="900" b="0" kern="1200">
              <a:solidFill>
                <a:schemeClr val="tx1"/>
              </a:solidFill>
              <a:latin typeface="Aptos Narrow"/>
            </a:rPr>
            <a:t>a partir de la información cruzada desde las tablas definitivas.</a:t>
          </a:r>
          <a:endParaRPr lang="es-CL" sz="900" b="1" kern="1200">
            <a:solidFill>
              <a:schemeClr val="tx1"/>
            </a:solidFill>
          </a:endParaRPr>
        </a:p>
      </dsp:txBody>
      <dsp:txXfrm>
        <a:off x="8305998" y="572905"/>
        <a:ext cx="911902" cy="1144578"/>
      </dsp:txXfrm>
    </dsp:sp>
    <dsp:sp modelId="{9012CC7B-3121-4D86-874F-DC1CD0C40691}">
      <dsp:nvSpPr>
        <dsp:cNvPr id="0" name=""/>
        <dsp:cNvSpPr/>
      </dsp:nvSpPr>
      <dsp:spPr>
        <a:xfrm>
          <a:off x="7370713" y="677552"/>
          <a:ext cx="935284" cy="93528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b="0" kern="1200">
              <a:latin typeface="Calibri"/>
              <a:ea typeface="Calibri"/>
              <a:cs typeface="Calibri"/>
            </a:rPr>
            <a:t>Tarea chl-cnf-reportinggenerator</a:t>
          </a:r>
          <a:endParaRPr lang="es-CL" sz="500" b="0" kern="1200" err="1">
            <a:latin typeface="Arial"/>
          </a:endParaRPr>
        </a:p>
      </dsp:txBody>
      <dsp:txXfrm>
        <a:off x="7507682" y="814521"/>
        <a:ext cx="661346" cy="661346"/>
      </dsp:txXfrm>
    </dsp:sp>
    <dsp:sp modelId="{97F88E95-1258-43A0-ADF9-CB28299A3E3C}">
      <dsp:nvSpPr>
        <dsp:cNvPr id="0" name=""/>
        <dsp:cNvSpPr/>
      </dsp:nvSpPr>
      <dsp:spPr>
        <a:xfrm>
          <a:off x="10486698" y="327638"/>
          <a:ext cx="1484128" cy="1635112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Combinar cada interfaz con su respectiva interfaz</a:t>
          </a:r>
          <a:r>
            <a:rPr lang="es-CL" sz="900" b="0" kern="1200">
              <a:solidFill>
                <a:srgbClr val="242424"/>
              </a:solidFill>
              <a:latin typeface="Aptos Narrow"/>
            </a:rPr>
            <a:t> proveniente de Factor55.</a:t>
          </a:r>
        </a:p>
      </dsp:txBody>
      <dsp:txXfrm>
        <a:off x="10857730" y="572905"/>
        <a:ext cx="723512" cy="1144578"/>
      </dsp:txXfrm>
    </dsp:sp>
    <dsp:sp modelId="{91DA44CF-9306-45B5-AE13-4213E081685B}">
      <dsp:nvSpPr>
        <dsp:cNvPr id="0" name=""/>
        <dsp:cNvSpPr/>
      </dsp:nvSpPr>
      <dsp:spPr>
        <a:xfrm>
          <a:off x="9825835" y="677552"/>
          <a:ext cx="935284" cy="93528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500" kern="1200">
              <a:latin typeface="Calibri"/>
              <a:ea typeface="Calibri"/>
              <a:cs typeface="Calibri"/>
            </a:rPr>
            <a:t>Tarea chl-cnf-reportingmerge</a:t>
          </a:r>
          <a:endParaRPr lang="es-CL" sz="500" kern="1200" err="1"/>
        </a:p>
      </dsp:txBody>
      <dsp:txXfrm>
        <a:off x="9962804" y="814521"/>
        <a:ext cx="661346" cy="661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10795" rIns="21590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Borrar las tablas definitivas en la base de datos.</a:t>
          </a:r>
          <a:endParaRPr lang="es-CL" sz="1700" b="0" kern="1200">
            <a:latin typeface="Aptos Narrow"/>
            <a:cs typeface="Arial"/>
          </a:endParaRPr>
        </a:p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700" b="1" kern="1200">
            <a:latin typeface="Arial"/>
            <a:cs typeface="Arial"/>
          </a:endParaRPr>
        </a:p>
      </dsp:txBody>
      <dsp:txXfrm>
        <a:off x="5757171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kern="1200">
              <a:solidFill>
                <a:srgbClr val="000000"/>
              </a:solidFill>
              <a:latin typeface="Arial"/>
              <a:ea typeface="Calibri"/>
            </a:rPr>
            <a:t> -cnf-reportingcleaner</a:t>
          </a:r>
          <a:endParaRPr lang="es-CL" sz="900" kern="1200" err="1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4638928" y="682003"/>
        <a:ext cx="926383" cy="9263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contabilidad</a:t>
          </a:r>
          <a:r>
            <a:rPr lang="es-CL" sz="900" b="0" kern="1200">
              <a:solidFill>
                <a:srgbClr val="242424"/>
              </a:solidFill>
              <a:latin typeface="Calibri"/>
              <a:ea typeface="Calibri"/>
              <a:cs typeface="Calibri"/>
            </a:rPr>
            <a:t> de</a:t>
          </a: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 cartera confirming 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global. </a:t>
          </a:r>
          <a:endParaRPr lang="es-CL" sz="900" b="0" kern="1200">
            <a:solidFill>
              <a:schemeClr val="tx1"/>
            </a:solidFill>
            <a:latin typeface="Arial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/>
            <a:t>FLW_CONFGLO_COC</a:t>
          </a:r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 kern="1200">
              <a:solidFill>
                <a:srgbClr val="000000"/>
              </a:solidFill>
              <a:latin typeface="Aptos Narrow"/>
            </a:rPr>
            <a:t> </a:t>
          </a:r>
          <a:r>
            <a:rPr lang="es-CL" sz="900" b="0" kern="120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6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600" b="0" kern="1200"/>
            <a:t>AFT_CFNG_TRM_COC</a:t>
          </a:r>
          <a:endParaRPr lang="es-CL" sz="6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de contabilidad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 de movimientos contable. </a:t>
          </a: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kern="1200">
              <a:solidFill>
                <a:schemeClr val="bg1"/>
              </a:solidFill>
              <a:latin typeface="Arial"/>
            </a:rPr>
            <a:t>Tarea </a:t>
          </a:r>
          <a:r>
            <a:rPr lang="es-CL" sz="700" kern="1200"/>
            <a:t>FLW_CONFGLO_</a:t>
          </a:r>
          <a:r>
            <a:rPr lang="es-CL" sz="700" kern="1200">
              <a:latin typeface="Arial"/>
            </a:rPr>
            <a:t>RIS</a:t>
          </a:r>
          <a:endParaRPr lang="es-CL" sz="700" kern="1200"/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7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7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700" b="0" kern="1200"/>
            <a:t>AFT_CFNG_TRM_</a:t>
          </a:r>
          <a:r>
            <a:rPr lang="es-CL" sz="700" b="0" kern="1200">
              <a:solidFill>
                <a:schemeClr val="bg1"/>
              </a:solidFill>
              <a:latin typeface="Arial"/>
            </a:rPr>
            <a:t>RIS</a:t>
          </a:r>
          <a:endParaRPr lang="es-CL" sz="7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242424"/>
              </a:solidFill>
              <a:latin typeface="Aptos Narrow"/>
              <a:cs typeface="Arial"/>
            </a:rPr>
            <a:t>Verifica existencia del archivo de 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facturación de comisión. </a:t>
          </a:r>
          <a:endParaRPr lang="es-CL" sz="900" b="0" kern="1200">
            <a:solidFill>
              <a:schemeClr val="tx1"/>
            </a:solidFill>
            <a:latin typeface="Arial"/>
            <a:cs typeface="Arial"/>
          </a:endParaRP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/>
            <a:t>FLW_CONFGLO_</a:t>
          </a:r>
          <a:r>
            <a:rPr lang="es-CL" sz="600" kern="1200">
              <a:latin typeface="Arial"/>
            </a:rPr>
            <a:t>FAC</a:t>
          </a:r>
          <a:endParaRPr lang="es-CL" sz="600" kern="1200"/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</a:rPr>
            <a:t>Transferir</a:t>
          </a:r>
          <a:r>
            <a:rPr lang="es-CL" sz="900" b="0" kern="1200">
              <a:solidFill>
                <a:srgbClr val="000000"/>
              </a:solidFill>
              <a:latin typeface="Aptos Narrow"/>
            </a:rPr>
            <a:t> </a:t>
          </a:r>
          <a:r>
            <a:rPr lang="es-CL" sz="900" b="0" kern="1200">
              <a:solidFill>
                <a:srgbClr val="000000"/>
              </a:solidFill>
              <a:latin typeface="Aptos Narrow"/>
              <a:ea typeface="Calibri"/>
              <a:cs typeface="Calibri"/>
            </a:rPr>
            <a:t>este archivo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6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600" b="0" kern="1200"/>
            <a:t>AFT_CFNG_TRM_</a:t>
          </a:r>
          <a:r>
            <a:rPr lang="es-CL" sz="600" b="0" kern="1200">
              <a:solidFill>
                <a:schemeClr val="bg1"/>
              </a:solidFill>
              <a:latin typeface="Arial"/>
            </a:rPr>
            <a:t>FAC</a:t>
          </a:r>
          <a:endParaRPr lang="es-CL" sz="6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3316087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Verifica existencia del archivo </a:t>
          </a: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de </a:t>
          </a:r>
          <a:r>
            <a:rPr lang="es-CL" sz="900" b="0" kern="1200">
              <a:solidFill>
                <a:schemeClr val="tx1"/>
              </a:solidFill>
              <a:latin typeface="Calibri"/>
              <a:ea typeface="Calibri"/>
              <a:cs typeface="Calibri"/>
            </a:rPr>
            <a:t>facturación de proveedores no clientes</a:t>
          </a:r>
          <a:r>
            <a:rPr lang="es-CL" sz="900" b="0" kern="1200">
              <a:solidFill>
                <a:schemeClr val="tx1"/>
              </a:solidFill>
              <a:latin typeface="Aptos Narrow"/>
              <a:cs typeface="Arial"/>
            </a:rPr>
            <a:t>. </a:t>
          </a:r>
        </a:p>
      </dsp:txBody>
      <dsp:txXfrm>
        <a:off x="3971139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2661036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/>
            <a:t>FLW_CONFGLO_</a:t>
          </a:r>
          <a:r>
            <a:rPr lang="es-CL" sz="600" kern="1200">
              <a:latin typeface="Arial"/>
            </a:rPr>
            <a:t>TMP</a:t>
          </a:r>
          <a:endParaRPr lang="es-CL" sz="600" kern="1200"/>
        </a:p>
      </dsp:txBody>
      <dsp:txXfrm>
        <a:off x="2852896" y="682003"/>
        <a:ext cx="926383" cy="926383"/>
      </dsp:txXfrm>
    </dsp:sp>
    <dsp:sp modelId="{7571CD4A-58FC-4FF0-89B2-D4FBC480CB1B}">
      <dsp:nvSpPr>
        <dsp:cNvPr id="0" name=""/>
        <dsp:cNvSpPr/>
      </dsp:nvSpPr>
      <dsp:spPr>
        <a:xfrm>
          <a:off x="6888152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11430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9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Transferir este archivo a otro servidor para su disponibilizacion.</a:t>
          </a:r>
        </a:p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b="0" kern="1200">
            <a:solidFill>
              <a:srgbClr val="000000"/>
            </a:solidFill>
            <a:latin typeface="Arial"/>
            <a:ea typeface="Calibri"/>
            <a:cs typeface="Arial"/>
          </a:endParaRPr>
        </a:p>
      </dsp:txBody>
      <dsp:txXfrm>
        <a:off x="7543204" y="343559"/>
        <a:ext cx="1277350" cy="1603273"/>
      </dsp:txXfrm>
    </dsp:sp>
    <dsp:sp modelId="{CBB5CD2F-4D0D-44F4-9CD3-DFBD129DF91A}">
      <dsp:nvSpPr>
        <dsp:cNvPr id="0" name=""/>
        <dsp:cNvSpPr/>
      </dsp:nvSpPr>
      <dsp:spPr>
        <a:xfrm>
          <a:off x="6233101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b="0" kern="1200">
              <a:solidFill>
                <a:srgbClr val="000000"/>
              </a:solidFill>
              <a:latin typeface="Calibri"/>
              <a:ea typeface="Calibri"/>
              <a:cs typeface="Calibri"/>
            </a:rPr>
            <a:t>Tarea</a:t>
          </a:r>
          <a:r>
            <a:rPr lang="es-CL" sz="6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 </a:t>
          </a:r>
          <a:r>
            <a:rPr lang="es-CL" sz="600" b="0" kern="1200"/>
            <a:t>AFT_CFNG_TRM_</a:t>
          </a:r>
          <a:r>
            <a:rPr lang="es-CL" sz="600" b="0" kern="1200">
              <a:solidFill>
                <a:schemeClr val="bg1"/>
              </a:solidFill>
              <a:latin typeface="Arial"/>
            </a:rPr>
            <a:t>TMP</a:t>
          </a:r>
          <a:endParaRPr lang="es-CL" sz="600" b="1" kern="1200">
            <a:solidFill>
              <a:schemeClr val="bg1"/>
            </a:solidFill>
          </a:endParaRPr>
        </a:p>
      </dsp:txBody>
      <dsp:txXfrm>
        <a:off x="6424961" y="682003"/>
        <a:ext cx="926383" cy="9263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1630773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solidFill>
                <a:schemeClr val="bg1"/>
              </a:solidFill>
              <a:latin typeface="Aptos Narrow"/>
            </a:rPr>
            <a:t>Deteccion de archivo correspondiente a folio</a:t>
          </a:r>
          <a:r>
            <a:rPr lang="es-CL" sz="1300" b="0" kern="1200">
              <a:solidFill>
                <a:schemeClr val="bg1"/>
              </a:solidFill>
              <a:latin typeface="Aptos Narrow"/>
              <a:cs typeface="Arial"/>
            </a:rPr>
            <a:t> de facturas en servidor externo.</a:t>
          </a:r>
          <a:endParaRPr lang="es-CL" sz="1300" b="0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2285825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975722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kern="1200">
              <a:solidFill>
                <a:schemeClr val="bg1"/>
              </a:solidFill>
              <a:latin typeface="Arial"/>
            </a:rPr>
            <a:t>Tarea </a:t>
          </a:r>
          <a:r>
            <a:rPr lang="es-CL" sz="800" kern="1200">
              <a:solidFill>
                <a:schemeClr val="bg1"/>
              </a:solidFill>
              <a:latin typeface="Calibri"/>
              <a:ea typeface="Calibri"/>
              <a:cs typeface="Calibri"/>
            </a:rPr>
            <a:t>FLW_CONFGLO_FLO</a:t>
          </a:r>
        </a:p>
      </dsp:txBody>
      <dsp:txXfrm>
        <a:off x="1167582" y="682003"/>
        <a:ext cx="926383" cy="926383"/>
      </dsp:txXfrm>
    </dsp:sp>
    <dsp:sp modelId="{2A563F8C-6FF3-48E7-BA2C-0740A479EDB6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Transferir este archivo a nuestro servidor para su disponibilizacion.</a:t>
          </a:r>
          <a:endParaRPr lang="en-US" sz="1300" b="0" kern="1200">
            <a:solidFill>
              <a:schemeClr val="bg1"/>
            </a:solidFill>
            <a:latin typeface="Calibri"/>
            <a:ea typeface="Calibri"/>
            <a:cs typeface="Calibri"/>
          </a:endParaRPr>
        </a:p>
      </dsp:txBody>
      <dsp:txXfrm>
        <a:off x="5757171" y="343559"/>
        <a:ext cx="1277350" cy="1603273"/>
      </dsp:txXfrm>
    </dsp:sp>
    <dsp:sp modelId="{B6309131-AD35-406A-A2A1-D0BFB1E0A53B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AFT_CFNG_TRM_FLO</a:t>
          </a:r>
          <a:endParaRPr lang="es-CL" sz="800" b="1" kern="1200">
            <a:solidFill>
              <a:schemeClr val="bg1"/>
            </a:solidFill>
            <a:latin typeface="Arial"/>
            <a:ea typeface="Calibri"/>
            <a:cs typeface="Arial"/>
          </a:endParaRPr>
        </a:p>
      </dsp:txBody>
      <dsp:txXfrm>
        <a:off x="4638928" y="682003"/>
        <a:ext cx="926383" cy="926383"/>
      </dsp:txXfrm>
    </dsp:sp>
    <dsp:sp modelId="{5FE920C9-7ED3-483D-BCAC-50D804F388A3}">
      <dsp:nvSpPr>
        <dsp:cNvPr id="0" name=""/>
        <dsp:cNvSpPr/>
      </dsp:nvSpPr>
      <dsp:spPr>
        <a:xfrm>
          <a:off x="8573466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300" b="0" kern="1200">
              <a:solidFill>
                <a:schemeClr val="bg1"/>
              </a:solidFill>
              <a:latin typeface="Aptos Narrow"/>
              <a:cs typeface="Arial"/>
            </a:rPr>
            <a:t>Detección y envío de folios asociados a la factura</a:t>
          </a:r>
        </a:p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1300" b="1" kern="1200">
            <a:solidFill>
              <a:schemeClr val="bg1"/>
            </a:solidFill>
            <a:latin typeface="Arial"/>
            <a:cs typeface="Arial"/>
          </a:endParaRPr>
        </a:p>
      </dsp:txBody>
      <dsp:txXfrm>
        <a:off x="9228518" y="343559"/>
        <a:ext cx="1277350" cy="1603273"/>
      </dsp:txXfrm>
    </dsp:sp>
    <dsp:sp modelId="{44E8E945-7C6B-4E79-B7FC-D84D04158D25}">
      <dsp:nvSpPr>
        <dsp:cNvPr id="0" name=""/>
        <dsp:cNvSpPr/>
      </dsp:nvSpPr>
      <dsp:spPr>
        <a:xfrm>
          <a:off x="7918415" y="490143"/>
          <a:ext cx="1310103" cy="131010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800" b="0" kern="1200">
              <a:solidFill>
                <a:schemeClr val="bg1"/>
              </a:solidFill>
              <a:latin typeface="Calibri"/>
              <a:ea typeface="Calibri"/>
              <a:cs typeface="Calibri"/>
            </a:rPr>
            <a:t>Tarea </a:t>
          </a:r>
          <a:r>
            <a:rPr lang="es-CL" sz="800" b="0" kern="1200">
              <a:solidFill>
                <a:schemeClr val="bg1"/>
              </a:solidFill>
              <a:latin typeface="Aptos Narrow"/>
              <a:cs typeface="Arial"/>
            </a:rPr>
            <a:t>chl-cnf-reportingfolio</a:t>
          </a:r>
        </a:p>
      </dsp:txBody>
      <dsp:txXfrm>
        <a:off x="8110275" y="682003"/>
        <a:ext cx="926383" cy="9263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63F04D-24CD-4F48-B3AC-DAB18EE328F3}">
      <dsp:nvSpPr>
        <dsp:cNvPr id="0" name=""/>
        <dsp:cNvSpPr/>
      </dsp:nvSpPr>
      <dsp:spPr>
        <a:xfrm>
          <a:off x="5102120" y="0"/>
          <a:ext cx="2620206" cy="2290390"/>
        </a:xfrm>
        <a:prstGeom prst="rightArrow">
          <a:avLst>
            <a:gd name="adj1" fmla="val 70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1778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400" kern="1200">
              <a:latin typeface="Aptos Narrow"/>
              <a:ea typeface="Calibri"/>
              <a:cs typeface="Arial"/>
            </a:rPr>
            <a:t>Permite</a:t>
          </a:r>
          <a:r>
            <a:rPr lang="es-CL" sz="1400" b="0" kern="1200">
              <a:latin typeface="Aptos Narrow"/>
              <a:cs typeface="Arial"/>
            </a:rPr>
            <a:t> refrescar las vistas materializadas</a:t>
          </a:r>
          <a:endParaRPr lang="es-ES" sz="1400" b="1" kern="1200">
            <a:latin typeface="Arial"/>
            <a:cs typeface="Arial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ES" sz="1400" b="0" kern="1200">
            <a:latin typeface="Aptos Narrow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CL" sz="1400" b="1" kern="1200">
            <a:latin typeface="Arial"/>
            <a:cs typeface="Arial"/>
          </a:endParaRPr>
        </a:p>
      </dsp:txBody>
      <dsp:txXfrm>
        <a:off x="5757171" y="343559"/>
        <a:ext cx="1277350" cy="1603273"/>
      </dsp:txXfrm>
    </dsp:sp>
    <dsp:sp modelId="{C987B996-261A-41AB-A084-6ACB520535DC}">
      <dsp:nvSpPr>
        <dsp:cNvPr id="0" name=""/>
        <dsp:cNvSpPr/>
      </dsp:nvSpPr>
      <dsp:spPr>
        <a:xfrm>
          <a:off x="4447068" y="490143"/>
          <a:ext cx="1310103" cy="1310103"/>
        </a:xfrm>
        <a:prstGeom prst="ellipse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600" kern="1200">
              <a:solidFill>
                <a:schemeClr val="bg1"/>
              </a:solidFill>
              <a:latin typeface="Arial"/>
            </a:rPr>
            <a:t>Tarea </a:t>
          </a:r>
          <a:r>
            <a:rPr lang="es-CL" sz="600" kern="1200">
              <a:solidFill>
                <a:srgbClr val="000000"/>
              </a:solidFill>
              <a:latin typeface="Arial"/>
              <a:ea typeface="Calibri"/>
              <a:cs typeface="Arial"/>
            </a:rPr>
            <a:t>chl-cnf-reportingmaterializedview</a:t>
          </a:r>
          <a:endParaRPr lang="es-CL" sz="600" kern="120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4638928" y="682003"/>
        <a:ext cx="926383" cy="926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0B1AF7E-5BC2-4D30-87FE-E1B659CA15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D35212-2950-4BB8-B0AA-EE7736899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5188B-02CB-4126-A12E-C27940239E67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FAF009-7545-4A39-A198-6416D3420C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8A1D82-08B5-4B1F-860C-695167F2EE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4CB31-C4D0-4176-AC65-C48107E4212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86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81D6FC-8B18-4D83-81FA-5ECA9E5C1AAF}" type="datetimeFigureOut">
              <a:rPr lang="es-ES" smtClean="0"/>
              <a:t>27/03/2025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D618-BBD3-4FF5-9218-0E9FEB4B2F8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31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305A9-DE4B-49AF-BCD4-43A65F7EB5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1745" y="1096485"/>
            <a:ext cx="4937184" cy="1407004"/>
          </a:xfrm>
        </p:spPr>
        <p:txBody>
          <a:bodyPr anchor="t">
            <a:normAutofit/>
          </a:bodyPr>
          <a:lstStyle>
            <a:lvl1pPr algn="l">
              <a:lnSpc>
                <a:spcPct val="90000"/>
              </a:lnSpc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</a:t>
            </a:r>
            <a:br>
              <a:rPr lang="es-ES"/>
            </a:br>
            <a:r>
              <a:rPr lang="es-ES"/>
              <a:t>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B17398-CAA7-49B6-868C-44D053E7EA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4620" y="2722142"/>
            <a:ext cx="4934309" cy="243645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Esto clic para modificar el estilo de subtítulo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12236B-6821-499F-B6D4-F11EC0EF0C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27401"/>
            <a:ext cx="1896592" cy="332588"/>
          </a:xfrm>
          <a:prstGeom prst="rect">
            <a:avLst/>
          </a:prstGeom>
        </p:spPr>
      </p:pic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5E5F18D-70E6-495C-A384-2EDAE00309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9650" y="333651"/>
            <a:ext cx="11177550" cy="4191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solidFill>
                  <a:schemeClr val="tx2"/>
                </a:solidFill>
              </a:defRPr>
            </a:lvl1pPr>
            <a:lvl2pPr marL="457200" indent="0">
              <a:buNone/>
              <a:defRPr sz="1300">
                <a:solidFill>
                  <a:schemeClr val="tx2"/>
                </a:solidFill>
              </a:defRPr>
            </a:lvl2pPr>
            <a:lvl3pPr marL="914400" indent="0">
              <a:buNone/>
              <a:defRPr sz="1300">
                <a:solidFill>
                  <a:schemeClr val="tx2"/>
                </a:solidFill>
              </a:defRPr>
            </a:lvl3pPr>
            <a:lvl4pPr marL="1371600" indent="0">
              <a:buNone/>
              <a:defRPr sz="1300">
                <a:solidFill>
                  <a:schemeClr val="tx2"/>
                </a:solidFill>
              </a:defRPr>
            </a:lvl4pPr>
            <a:lvl5pPr marL="1828800" indent="0">
              <a:buNone/>
              <a:defRPr sz="130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67D1300D-9BA1-4612-9EA5-90328019812E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0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y conta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B61CF4CC-ED27-4967-A11A-B838DFD4D9A3}"/>
              </a:ext>
            </a:extLst>
          </p:cNvPr>
          <p:cNvSpPr/>
          <p:nvPr userDrawn="1"/>
        </p:nvSpPr>
        <p:spPr>
          <a:xfrm>
            <a:off x="0" y="5229922"/>
            <a:ext cx="12192000" cy="1628078"/>
          </a:xfrm>
          <a:custGeom>
            <a:avLst/>
            <a:gdLst>
              <a:gd name="connsiteX0" fmla="*/ 8943278 w 12192000"/>
              <a:gd name="connsiteY0" fmla="*/ 0 h 1628078"/>
              <a:gd name="connsiteX1" fmla="*/ 12192000 w 12192000"/>
              <a:gd name="connsiteY1" fmla="*/ 0 h 1628078"/>
              <a:gd name="connsiteX2" fmla="*/ 12192000 w 12192000"/>
              <a:gd name="connsiteY2" fmla="*/ 1628078 h 1628078"/>
              <a:gd name="connsiteX3" fmla="*/ 0 w 12192000"/>
              <a:gd name="connsiteY3" fmla="*/ 1628078 h 1628078"/>
              <a:gd name="connsiteX4" fmla="*/ 0 w 12192000"/>
              <a:gd name="connsiteY4" fmla="*/ 1226634 h 1628078"/>
              <a:gd name="connsiteX5" fmla="*/ 8943278 w 12192000"/>
              <a:gd name="connsiteY5" fmla="*/ 1226634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628078">
                <a:moveTo>
                  <a:pt x="8943278" y="0"/>
                </a:moveTo>
                <a:lnTo>
                  <a:pt x="12192000" y="0"/>
                </a:lnTo>
                <a:lnTo>
                  <a:pt x="12192000" y="1628078"/>
                </a:lnTo>
                <a:lnTo>
                  <a:pt x="0" y="1628078"/>
                </a:lnTo>
                <a:lnTo>
                  <a:pt x="0" y="1226634"/>
                </a:lnTo>
                <a:lnTo>
                  <a:pt x="8943278" y="1226634"/>
                </a:lnTo>
                <a:close/>
              </a:path>
            </a:pathLst>
          </a:cu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163354C-97AE-4FC8-BF01-B7FCA9B2C7C0}"/>
              </a:ext>
            </a:extLst>
          </p:cNvPr>
          <p:cNvSpPr txBox="1"/>
          <p:nvPr userDrawn="1"/>
        </p:nvSpPr>
        <p:spPr>
          <a:xfrm>
            <a:off x="719288" y="1945649"/>
            <a:ext cx="33654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>
                <a:solidFill>
                  <a:schemeClr val="tx2"/>
                </a:solidFill>
              </a:rPr>
              <a:t>Nuestro propósito es ayudar a personas y empresas a prosperar.</a:t>
            </a:r>
          </a:p>
          <a:p>
            <a:endParaRPr lang="es-ES" sz="1400">
              <a:solidFill>
                <a:schemeClr val="tx2"/>
              </a:solidFill>
            </a:endParaRPr>
          </a:p>
          <a:p>
            <a:r>
              <a:rPr lang="es-ES" sz="1400">
                <a:solidFill>
                  <a:schemeClr val="tx2"/>
                </a:solidFill>
              </a:rPr>
              <a:t>Nuestra cultura se basa en la creencia de que todo lo que hacemos debe ser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E35268-345F-47C7-ADB2-CE92421E8EED}"/>
              </a:ext>
            </a:extLst>
          </p:cNvPr>
          <p:cNvSpPr txBox="1"/>
          <p:nvPr userDrawn="1"/>
        </p:nvSpPr>
        <p:spPr>
          <a:xfrm>
            <a:off x="721506" y="628193"/>
            <a:ext cx="3365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>
                <a:solidFill>
                  <a:schemeClr val="accent1"/>
                </a:solidFill>
              </a:rPr>
              <a:t>Gracias.</a:t>
            </a:r>
          </a:p>
        </p:txBody>
      </p:sp>
      <p:sp>
        <p:nvSpPr>
          <p:cNvPr id="31" name="Forma libre: forma 30">
            <a:extLst>
              <a:ext uri="{FF2B5EF4-FFF2-40B4-BE49-F238E27FC236}">
                <a16:creationId xmlns:a16="http://schemas.microsoft.com/office/drawing/2014/main" id="{073BDF73-2FC7-4E8C-B95B-B68B9F5D3BE9}"/>
              </a:ext>
            </a:extLst>
          </p:cNvPr>
          <p:cNvSpPr/>
          <p:nvPr userDrawn="1"/>
        </p:nvSpPr>
        <p:spPr>
          <a:xfrm>
            <a:off x="0" y="5229922"/>
            <a:ext cx="12196689" cy="1628078"/>
          </a:xfrm>
          <a:custGeom>
            <a:avLst/>
            <a:gdLst>
              <a:gd name="connsiteX0" fmla="*/ 8932985 w 12196689"/>
              <a:gd name="connsiteY0" fmla="*/ 0 h 1628078"/>
              <a:gd name="connsiteX1" fmla="*/ 12196689 w 12196689"/>
              <a:gd name="connsiteY1" fmla="*/ 0 h 1628078"/>
              <a:gd name="connsiteX2" fmla="*/ 12196689 w 12196689"/>
              <a:gd name="connsiteY2" fmla="*/ 1628078 h 1628078"/>
              <a:gd name="connsiteX3" fmla="*/ 0 w 12196689"/>
              <a:gd name="connsiteY3" fmla="*/ 1628078 h 1628078"/>
              <a:gd name="connsiteX4" fmla="*/ 0 w 12196689"/>
              <a:gd name="connsiteY4" fmla="*/ 1213081 h 1628078"/>
              <a:gd name="connsiteX5" fmla="*/ 8932985 w 12196689"/>
              <a:gd name="connsiteY5" fmla="*/ 1213081 h 162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6689" h="1628078">
                <a:moveTo>
                  <a:pt x="8932985" y="0"/>
                </a:moveTo>
                <a:lnTo>
                  <a:pt x="12196689" y="0"/>
                </a:lnTo>
                <a:lnTo>
                  <a:pt x="12196689" y="1628078"/>
                </a:lnTo>
                <a:lnTo>
                  <a:pt x="0" y="1628078"/>
                </a:lnTo>
                <a:lnTo>
                  <a:pt x="0" y="1213081"/>
                </a:lnTo>
                <a:lnTo>
                  <a:pt x="8932985" y="12130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17" name="Gráfico 11">
            <a:extLst>
              <a:ext uri="{FF2B5EF4-FFF2-40B4-BE49-F238E27FC236}">
                <a16:creationId xmlns:a16="http://schemas.microsoft.com/office/drawing/2014/main" id="{67F54544-030A-41BD-9896-574241C71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1978" y="5745803"/>
            <a:ext cx="1896592" cy="332588"/>
          </a:xfrm>
          <a:prstGeom prst="rect">
            <a:avLst/>
          </a:prstGeom>
        </p:spPr>
      </p:pic>
      <p:pic>
        <p:nvPicPr>
          <p:cNvPr id="20" name="Picture 2" descr="Resultado de imagen de DJSI Member Log">
            <a:extLst>
              <a:ext uri="{FF2B5EF4-FFF2-40B4-BE49-F238E27FC236}">
                <a16:creationId xmlns:a16="http://schemas.microsoft.com/office/drawing/2014/main" id="{892B8B9E-DEBC-4365-A4A8-EB9654BA30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072" y="5622942"/>
            <a:ext cx="1347482" cy="45544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upo 13">
            <a:extLst>
              <a:ext uri="{FF2B5EF4-FFF2-40B4-BE49-F238E27FC236}">
                <a16:creationId xmlns:a16="http://schemas.microsoft.com/office/drawing/2014/main" id="{246620ED-93B0-4966-8E36-4B883B49E634}"/>
              </a:ext>
            </a:extLst>
          </p:cNvPr>
          <p:cNvGrpSpPr/>
          <p:nvPr userDrawn="1"/>
        </p:nvGrpSpPr>
        <p:grpSpPr>
          <a:xfrm>
            <a:off x="6336916" y="5623271"/>
            <a:ext cx="578707" cy="455017"/>
            <a:chOff x="2203451" y="-4230356"/>
            <a:chExt cx="6896100" cy="5422158"/>
          </a:xfrm>
        </p:grpSpPr>
        <p:pic>
          <p:nvPicPr>
            <p:cNvPr id="24" name="Imagen 23" descr="Imagen relacionada">
              <a:extLst>
                <a:ext uri="{FF2B5EF4-FFF2-40B4-BE49-F238E27FC236}">
                  <a16:creationId xmlns:a16="http://schemas.microsoft.com/office/drawing/2014/main" id="{E4D48186-AF8E-4052-97D2-CCAFD0E1AC7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44" t="3352" r="22378" b="28229"/>
            <a:stretch>
              <a:fillRect/>
            </a:stretch>
          </p:blipFill>
          <p:spPr bwMode="auto">
            <a:xfrm>
              <a:off x="3758085" y="-4230356"/>
              <a:ext cx="3798276" cy="3838472"/>
            </a:xfrm>
            <a:custGeom>
              <a:avLst/>
              <a:gdLst>
                <a:gd name="connsiteX0" fmla="*/ 1899138 w 3798276"/>
                <a:gd name="connsiteY0" fmla="*/ 0 h 3838472"/>
                <a:gd name="connsiteX1" fmla="*/ 3798276 w 3798276"/>
                <a:gd name="connsiteY1" fmla="*/ 1919236 h 3838472"/>
                <a:gd name="connsiteX2" fmla="*/ 1899138 w 3798276"/>
                <a:gd name="connsiteY2" fmla="*/ 3838472 h 3838472"/>
                <a:gd name="connsiteX3" fmla="*/ 0 w 3798276"/>
                <a:gd name="connsiteY3" fmla="*/ 1919236 h 3838472"/>
                <a:gd name="connsiteX4" fmla="*/ 1899138 w 3798276"/>
                <a:gd name="connsiteY4" fmla="*/ 0 h 383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8276" h="3838472">
                  <a:moveTo>
                    <a:pt x="1899138" y="0"/>
                  </a:moveTo>
                  <a:cubicBezTo>
                    <a:pt x="2948003" y="0"/>
                    <a:pt x="3798276" y="859271"/>
                    <a:pt x="3798276" y="1919236"/>
                  </a:cubicBezTo>
                  <a:cubicBezTo>
                    <a:pt x="3798276" y="2979201"/>
                    <a:pt x="2948003" y="3838472"/>
                    <a:pt x="1899138" y="3838472"/>
                  </a:cubicBezTo>
                  <a:cubicBezTo>
                    <a:pt x="850273" y="3838472"/>
                    <a:pt x="0" y="2979201"/>
                    <a:pt x="0" y="1919236"/>
                  </a:cubicBezTo>
                  <a:cubicBezTo>
                    <a:pt x="0" y="859271"/>
                    <a:pt x="850273" y="0"/>
                    <a:pt x="1899138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n 24" descr="Imagen relacionada">
              <a:extLst>
                <a:ext uri="{FF2B5EF4-FFF2-40B4-BE49-F238E27FC236}">
                  <a16:creationId xmlns:a16="http://schemas.microsoft.com/office/drawing/2014/main" id="{411507B2-E393-4DDC-B151-70751F9943C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757"/>
            <a:stretch>
              <a:fillRect/>
            </a:stretch>
          </p:blipFill>
          <p:spPr bwMode="auto">
            <a:xfrm>
              <a:off x="2203451" y="0"/>
              <a:ext cx="6896100" cy="1191802"/>
            </a:xfrm>
            <a:custGeom>
              <a:avLst/>
              <a:gdLst>
                <a:gd name="connsiteX0" fmla="*/ 0 w 6896100"/>
                <a:gd name="connsiteY0" fmla="*/ 0 h 1191802"/>
                <a:gd name="connsiteX1" fmla="*/ 6896100 w 6896100"/>
                <a:gd name="connsiteY1" fmla="*/ 0 h 1191802"/>
                <a:gd name="connsiteX2" fmla="*/ 6896100 w 6896100"/>
                <a:gd name="connsiteY2" fmla="*/ 1191802 h 1191802"/>
                <a:gd name="connsiteX3" fmla="*/ 0 w 6896100"/>
                <a:gd name="connsiteY3" fmla="*/ 1191802 h 11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6100" h="1191802">
                  <a:moveTo>
                    <a:pt x="0" y="0"/>
                  </a:moveTo>
                  <a:lnTo>
                    <a:pt x="6896100" y="0"/>
                  </a:lnTo>
                  <a:lnTo>
                    <a:pt x="6896100" y="1191802"/>
                  </a:lnTo>
                  <a:lnTo>
                    <a:pt x="0" y="1191802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CC0CC718-992E-527E-27FF-8779E7000EC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48" y="5468619"/>
            <a:ext cx="1378462" cy="630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3FCEF6-DDD7-5573-E40D-3B7CCDC5C5A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0" y="3447775"/>
            <a:ext cx="2332593" cy="27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0B320C-F93D-45A7-B5CC-5C18ED1F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C1B0227-D6EB-4F05-832D-EB54916F79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3950534-FF56-4FD6-A098-D625BC54F0FA}"/>
              </a:ext>
            </a:extLst>
          </p:cNvPr>
          <p:cNvSpPr txBox="1"/>
          <p:nvPr userDrawn="1"/>
        </p:nvSpPr>
        <p:spPr>
          <a:xfrm>
            <a:off x="722533" y="312269"/>
            <a:ext cx="18498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>
                <a:solidFill>
                  <a:schemeClr val="accent1"/>
                </a:solidFill>
              </a:rPr>
              <a:t>Índice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0CC57AA0-6C3B-4C80-BF6B-C321A960A9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641" y="1100239"/>
            <a:ext cx="10635843" cy="4906665"/>
          </a:xfrm>
        </p:spPr>
        <p:txBody>
          <a:bodyPr>
            <a:normAutofit/>
          </a:bodyPr>
          <a:lstStyle>
            <a:lvl1pPr marL="432000" indent="-396000">
              <a:buClr>
                <a:schemeClr val="accent1"/>
              </a:buClr>
              <a:buSzPct val="45000"/>
              <a:buFont typeface="+mj-lt"/>
              <a:buAutoNum type="arabicPeriod"/>
              <a:defRPr lang="es-ES" sz="4000" b="1" kern="1200" dirty="0" smtClean="0">
                <a:solidFill>
                  <a:srgbClr val="3C3C3B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06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dor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49C540BB-A189-4361-ABD8-4DA84C6612C3}"/>
              </a:ext>
            </a:extLst>
          </p:cNvPr>
          <p:cNvSpPr/>
          <p:nvPr userDrawn="1"/>
        </p:nvSpPr>
        <p:spPr>
          <a:xfrm>
            <a:off x="8925340" y="0"/>
            <a:ext cx="3266660" cy="6858000"/>
          </a:xfrm>
          <a:custGeom>
            <a:avLst/>
            <a:gdLst>
              <a:gd name="connsiteX0" fmla="*/ 1630018 w 3266660"/>
              <a:gd name="connsiteY0" fmla="*/ 0 h 6858000"/>
              <a:gd name="connsiteX1" fmla="*/ 3266660 w 3266660"/>
              <a:gd name="connsiteY1" fmla="*/ 0 h 6858000"/>
              <a:gd name="connsiteX2" fmla="*/ 3266660 w 3266660"/>
              <a:gd name="connsiteY2" fmla="*/ 6858000 h 6858000"/>
              <a:gd name="connsiteX3" fmla="*/ 0 w 3266660"/>
              <a:gd name="connsiteY3" fmla="*/ 6858000 h 6858000"/>
              <a:gd name="connsiteX4" fmla="*/ 0 w 3266660"/>
              <a:gd name="connsiteY4" fmla="*/ 2822713 h 6858000"/>
              <a:gd name="connsiteX5" fmla="*/ 1630018 w 3266660"/>
              <a:gd name="connsiteY5" fmla="*/ 28227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6660" h="6858000">
                <a:moveTo>
                  <a:pt x="1630018" y="0"/>
                </a:moveTo>
                <a:lnTo>
                  <a:pt x="3266660" y="0"/>
                </a:lnTo>
                <a:lnTo>
                  <a:pt x="3266660" y="6858000"/>
                </a:lnTo>
                <a:lnTo>
                  <a:pt x="0" y="6858000"/>
                </a:lnTo>
                <a:lnTo>
                  <a:pt x="0" y="2822713"/>
                </a:lnTo>
                <a:lnTo>
                  <a:pt x="1630018" y="28227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45CB15-1F44-40E1-909E-6233010B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3"/>
            <a:ext cx="4386194" cy="28527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6E38BAEA-EEE9-4346-9DB7-91D26BC942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45217" y="3270526"/>
            <a:ext cx="2958754" cy="2364961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6600">
                <a:solidFill>
                  <a:schemeClr val="bg1"/>
                </a:solidFill>
              </a:defRPr>
            </a:lvl1pPr>
            <a:lvl2pPr>
              <a:defRPr sz="13800">
                <a:solidFill>
                  <a:schemeClr val="tx1"/>
                </a:solidFill>
              </a:defRPr>
            </a:lvl2pPr>
            <a:lvl3pPr>
              <a:defRPr sz="11500">
                <a:solidFill>
                  <a:schemeClr val="tx1"/>
                </a:solidFill>
              </a:defRPr>
            </a:lvl3pPr>
            <a:lvl4pPr>
              <a:defRPr sz="9600">
                <a:solidFill>
                  <a:schemeClr val="tx1"/>
                </a:solidFill>
              </a:defRPr>
            </a:lvl4pPr>
            <a:lvl5pPr>
              <a:defRPr sz="9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43000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5297557" cy="1606047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8" name="Marcador de texto 16">
            <a:extLst>
              <a:ext uri="{FF2B5EF4-FFF2-40B4-BE49-F238E27FC236}">
                <a16:creationId xmlns:a16="http://schemas.microsoft.com/office/drawing/2014/main" id="{07C8BA77-3119-41AC-B33B-745A751CC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5" y="3093562"/>
            <a:ext cx="5308776" cy="3083401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Marcador de texto 16">
            <a:extLst>
              <a:ext uri="{FF2B5EF4-FFF2-40B4-BE49-F238E27FC236}">
                <a16:creationId xmlns:a16="http://schemas.microsoft.com/office/drawing/2014/main" id="{81AA2FC0-CE4E-483D-AF92-BEA6CD79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9971" y="1087458"/>
            <a:ext cx="5081004" cy="508950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9190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 y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7"/>
            <a:ext cx="10758733" cy="1823011"/>
          </a:xfrm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Aquí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1024" y="3093562"/>
            <a:ext cx="10758733" cy="3083401"/>
          </a:xfrm>
        </p:spPr>
        <p:txBody>
          <a:bodyPr numCol="2" spcCol="72000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5669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tac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AEF2-F43E-4C92-A186-61C1E43CE8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1970" y="1109759"/>
            <a:ext cx="3801119" cy="5050689"/>
          </a:xfrm>
        </p:spPr>
        <p:txBody>
          <a:bodyPr anchor="t">
            <a:noAutofit/>
          </a:bodyPr>
          <a:lstStyle>
            <a:lvl1pPr>
              <a:defRPr sz="2500" b="1">
                <a:solidFill>
                  <a:schemeClr val="accent3"/>
                </a:solidFill>
              </a:defRPr>
            </a:lvl1pPr>
          </a:lstStyle>
          <a:p>
            <a:r>
              <a:rPr lang="es-ES" err="1"/>
              <a:t>Lorem</a:t>
            </a:r>
            <a:r>
              <a:rPr lang="es-ES"/>
              <a:t> Haga clic para modificar el estilo de título del patrón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exto 16">
            <a:extLst>
              <a:ext uri="{FF2B5EF4-FFF2-40B4-BE49-F238E27FC236}">
                <a16:creationId xmlns:a16="http://schemas.microsoft.com/office/drawing/2014/main" id="{87DF9564-216B-4533-A626-FE222DEB91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72722" y="1126274"/>
            <a:ext cx="6697035" cy="5050690"/>
          </a:xfrm>
        </p:spPr>
        <p:txBody>
          <a:bodyPr numCol="1" spcCol="0"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070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AABE934-895B-422A-B16D-773558A762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243" y="1087458"/>
            <a:ext cx="3911401" cy="118313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Título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2517170"/>
            <a:ext cx="3911401" cy="365979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gráfico 5">
            <a:extLst>
              <a:ext uri="{FF2B5EF4-FFF2-40B4-BE49-F238E27FC236}">
                <a16:creationId xmlns:a16="http://schemas.microsoft.com/office/drawing/2014/main" id="{2444BFBF-CC97-48FB-BE66-A28460A7384B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4797425" y="1087438"/>
            <a:ext cx="6683550" cy="5122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MX"/>
              <a:t>Inserte </a:t>
            </a:r>
            <a:r>
              <a:rPr lang="es-MX" err="1"/>
              <a:t>aqu</a:t>
            </a:r>
            <a:r>
              <a:rPr lang="es-ES"/>
              <a:t>í su gráfico</a:t>
            </a:r>
          </a:p>
        </p:txBody>
      </p:sp>
    </p:spTree>
    <p:extLst>
      <p:ext uri="{BB962C8B-B14F-4D97-AF65-F5344CB8AC3E}">
        <p14:creationId xmlns:p14="http://schemas.microsoft.com/office/powerpoint/2010/main" val="235712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498516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Marcador de tabla 4">
            <a:extLst>
              <a:ext uri="{FF2B5EF4-FFF2-40B4-BE49-F238E27FC236}">
                <a16:creationId xmlns:a16="http://schemas.microsoft.com/office/drawing/2014/main" id="{DF826A4E-1A0C-46D7-8327-402D7A34DE68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4867835" y="1707776"/>
            <a:ext cx="6612965" cy="4502524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s-ES"/>
              <a:t>Inserte aquí su tabla</a:t>
            </a:r>
          </a:p>
        </p:txBody>
      </p:sp>
      <p:sp>
        <p:nvSpPr>
          <p:cNvPr id="14" name="Marcador de texto 16">
            <a:extLst>
              <a:ext uri="{FF2B5EF4-FFF2-40B4-BE49-F238E27FC236}">
                <a16:creationId xmlns:a16="http://schemas.microsoft.com/office/drawing/2014/main" id="{C96F8991-1F66-478E-8C12-FB0275A2F2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67835" y="1191802"/>
            <a:ext cx="6587576" cy="38150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082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gráfico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12E1D636-3017-4CF4-BA5F-3300C668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0845" y="6209600"/>
            <a:ext cx="2743200" cy="365125"/>
          </a:xfrm>
        </p:spPr>
        <p:txBody>
          <a:bodyPr/>
          <a:lstStyle>
            <a:lvl1pPr>
              <a:defRPr sz="1300">
                <a:solidFill>
                  <a:schemeClr val="accent1"/>
                </a:solidFill>
              </a:defRPr>
            </a:lvl1pPr>
          </a:lstStyle>
          <a:p>
            <a:fld id="{BC0D97B6-E32F-4D7D-B839-7C3B51F2640F}" type="slidenum">
              <a:rPr lang="es-ES" smtClean="0"/>
              <a:pPr/>
              <a:t>‹#›</a:t>
            </a:fld>
            <a:endParaRPr lang="es-ES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FE7499B-1226-4371-B3E5-6DE0E967E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642" y="6262326"/>
            <a:ext cx="1172108" cy="205543"/>
          </a:xfrm>
          <a:prstGeom prst="rect">
            <a:avLst/>
          </a:prstGeo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05897091-A449-4E0A-B444-7171DF9023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024" y="337100"/>
            <a:ext cx="10758734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3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3" name="Marcador de texto 16">
            <a:extLst>
              <a:ext uri="{FF2B5EF4-FFF2-40B4-BE49-F238E27FC236}">
                <a16:creationId xmlns:a16="http://schemas.microsoft.com/office/drawing/2014/main" id="{3C0F691A-2EF3-4A5F-A7E8-E01ADBCA23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3911401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Marcador de texto 16">
            <a:extLst>
              <a:ext uri="{FF2B5EF4-FFF2-40B4-BE49-F238E27FC236}">
                <a16:creationId xmlns:a16="http://schemas.microsoft.com/office/drawing/2014/main" id="{714DD14E-5956-4FB9-8BE1-1064DD29319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24062" y="1191802"/>
            <a:ext cx="6456737" cy="65754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00"/>
              </a:spcAft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buFontTx/>
              <a:buNone/>
              <a:defRPr lang="es-ES" sz="12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buFontTx/>
              <a:buNone/>
              <a:defRPr lang="es-ES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Marcador de gráfico 4">
            <a:extLst>
              <a:ext uri="{FF2B5EF4-FFF2-40B4-BE49-F238E27FC236}">
                <a16:creationId xmlns:a16="http://schemas.microsoft.com/office/drawing/2014/main" id="{9BA63F5F-FC37-4202-A6A3-A0F3EFAC9EB6}"/>
              </a:ext>
            </a:extLst>
          </p:cNvPr>
          <p:cNvSpPr>
            <a:spLocks noGrp="1"/>
          </p:cNvSpPr>
          <p:nvPr>
            <p:ph type="chart" sz="quarter" idx="20" hasCustomPrompt="1"/>
          </p:nvPr>
        </p:nvSpPr>
        <p:spPr>
          <a:xfrm>
            <a:off x="711200" y="1993900"/>
            <a:ext cx="3911600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  <p:sp>
        <p:nvSpPr>
          <p:cNvPr id="17" name="Marcador de gráfico 4">
            <a:extLst>
              <a:ext uri="{FF2B5EF4-FFF2-40B4-BE49-F238E27FC236}">
                <a16:creationId xmlns:a16="http://schemas.microsoft.com/office/drawing/2014/main" id="{0CABFB2C-905F-4A94-BBC0-7C32FA7695A4}"/>
              </a:ext>
            </a:extLst>
          </p:cNvPr>
          <p:cNvSpPr>
            <a:spLocks noGrp="1"/>
          </p:cNvSpPr>
          <p:nvPr>
            <p:ph type="chart" sz="quarter" idx="21" hasCustomPrompt="1"/>
          </p:nvPr>
        </p:nvSpPr>
        <p:spPr>
          <a:xfrm>
            <a:off x="5024063" y="1993900"/>
            <a:ext cx="6472718" cy="3605788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r>
              <a:rPr lang="es-ES"/>
              <a:t>Inserte aquí su gráfico</a:t>
            </a:r>
          </a:p>
        </p:txBody>
      </p:sp>
    </p:spTree>
    <p:extLst>
      <p:ext uri="{BB962C8B-B14F-4D97-AF65-F5344CB8AC3E}">
        <p14:creationId xmlns:p14="http://schemas.microsoft.com/office/powerpoint/2010/main" val="9699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08141E-100E-4635-9FC3-353399DF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D3726-4CCC-4808-AF74-D4FC34B7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9DA10A-F167-488F-8E2B-A0FE56502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937220-A8C8-4E71-8BA2-4260C5636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E98D6-3F4E-4F5E-9BFB-DDFD9AC1E7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97B6-E32F-4D7D-B839-7C3B51F2640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68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0" r:id="rId2"/>
    <p:sldLayoutId id="2147483669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0" Type="http://schemas.openxmlformats.org/officeDocument/2006/relationships/diagramLayout" Target="../diagrams/layout6.xml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0447380-3E61-4E42-AFCA-CAF1866A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54" y="1096485"/>
            <a:ext cx="7585445" cy="1407004"/>
          </a:xfrm>
        </p:spPr>
        <p:txBody>
          <a:bodyPr>
            <a:normAutofit/>
          </a:bodyPr>
          <a:lstStyle/>
          <a:p>
            <a:r>
              <a:rPr lang="es-ES"/>
              <a:t>Presentación Resumen Confirming Global. 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46C0DCE-BC9C-49A6-A719-B8608011D8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Santiago	04/03/2025</a:t>
            </a:r>
          </a:p>
        </p:txBody>
      </p:sp>
    </p:spTree>
    <p:extLst>
      <p:ext uri="{BB962C8B-B14F-4D97-AF65-F5344CB8AC3E}">
        <p14:creationId xmlns:p14="http://schemas.microsoft.com/office/powerpoint/2010/main" val="154275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87A0-BBDF-2212-6AFC-C369FDC7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9E88C-165D-AC34-CB07-B2352D925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F5DB-187B-BC8B-8C21-B49CEAB044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3DCBA-69E2-795F-010F-3841D1C98D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2549" y="4034182"/>
            <a:ext cx="10055782" cy="19098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procesos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motorizada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Java + </a:t>
            </a:r>
            <a:r>
              <a:rPr lang="en-US" dirty="0" err="1">
                <a:ea typeface="+mn-lt"/>
                <a:cs typeface="+mn-lt"/>
              </a:rPr>
              <a:t>Springboot</a:t>
            </a:r>
            <a:r>
              <a:rPr lang="en-US" dirty="0">
                <a:ea typeface="+mn-lt"/>
                <a:cs typeface="+mn-lt"/>
              </a:rPr>
              <a:t> + Apache Camel, que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parametrizadas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application.yml</a:t>
            </a:r>
            <a:r>
              <a:rPr lang="en-US" dirty="0">
                <a:ea typeface="+mn-lt"/>
                <a:cs typeface="+mn-lt"/>
              </a:rPr>
              <a:t>) de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destino</a:t>
            </a:r>
            <a:r>
              <a:rPr lang="en-US" dirty="0">
                <a:ea typeface="+mn-lt"/>
                <a:cs typeface="+mn-lt"/>
              </a:rPr>
              <a:t> y/o de </a:t>
            </a:r>
            <a:r>
              <a:rPr lang="en-US" dirty="0" err="1">
                <a:ea typeface="+mn-lt"/>
                <a:cs typeface="+mn-lt"/>
              </a:rPr>
              <a:t>acción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referida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parametrización</a:t>
            </a:r>
            <a:r>
              <a:rPr lang="en-US" dirty="0">
                <a:ea typeface="+mn-lt"/>
                <a:cs typeface="+mn-lt"/>
              </a:rPr>
              <a:t>. Permite la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de uno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específicamente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; se </a:t>
            </a:r>
            <a:r>
              <a:rPr lang="en-US" dirty="0" err="1">
                <a:ea typeface="+mn-lt"/>
                <a:cs typeface="+mn-lt"/>
              </a:rPr>
              <a:t>corresponde</a:t>
            </a:r>
            <a:r>
              <a:rPr lang="en-US" dirty="0">
                <a:ea typeface="+mn-lt"/>
                <a:cs typeface="+mn-lt"/>
              </a:rPr>
              <a:t> con la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 loader, dada la </a:t>
            </a:r>
            <a:r>
              <a:rPr lang="en-US" dirty="0" err="1">
                <a:ea typeface="+mn-lt"/>
                <a:cs typeface="+mn-lt"/>
              </a:rPr>
              <a:t>capa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Oracle. También de </a:t>
            </a:r>
            <a:r>
              <a:rPr lang="en-US" dirty="0" err="1">
                <a:ea typeface="+mn-lt"/>
                <a:cs typeface="+mn-lt"/>
              </a:rPr>
              <a:t>almacenamiento</a:t>
            </a:r>
            <a:r>
              <a:rPr lang="en-US" dirty="0">
                <a:ea typeface="+mn-lt"/>
                <a:cs typeface="+mn-lt"/>
              </a:rPr>
              <a:t>, para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csv </a:t>
            </a:r>
            <a:r>
              <a:rPr lang="en-US" dirty="0" err="1">
                <a:ea typeface="+mn-lt"/>
                <a:cs typeface="+mn-lt"/>
              </a:rPr>
              <a:t>generados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, al </a:t>
            </a:r>
            <a:r>
              <a:rPr lang="en-US" dirty="0" err="1">
                <a:ea typeface="+mn-lt"/>
                <a:cs typeface="+mn-lt"/>
              </a:rPr>
              <a:t>procesar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ctl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enlistados</a:t>
            </a:r>
            <a:r>
              <a:rPr lang="en-US" dirty="0">
                <a:ea typeface="+mn-lt"/>
                <a:cs typeface="+mn-lt"/>
              </a:rPr>
              <a:t>, del paso de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de SQL loader </a:t>
            </a:r>
            <a:r>
              <a:rPr lang="en-US" dirty="0" err="1">
                <a:ea typeface="+mn-lt"/>
                <a:cs typeface="+mn-lt"/>
              </a:rPr>
              <a:t>señalado</a:t>
            </a:r>
            <a:r>
              <a:rPr lang="en-US" dirty="0">
                <a:ea typeface="+mn-lt"/>
                <a:cs typeface="+mn-lt"/>
              </a:rPr>
              <a:t>. Con </a:t>
            </a:r>
            <a:r>
              <a:rPr lang="en-US" dirty="0" err="1">
                <a:ea typeface="+mn-lt"/>
                <a:cs typeface="+mn-lt"/>
              </a:rPr>
              <a:t>ello</a:t>
            </a:r>
            <a:r>
              <a:rPr lang="en-US" dirty="0">
                <a:ea typeface="+mn-lt"/>
                <a:cs typeface="+mn-lt"/>
              </a:rPr>
              <a:t>, la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encarga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gestionar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csv, dados commandos </a:t>
            </a:r>
            <a:r>
              <a:rPr lang="en-US" dirty="0" err="1">
                <a:ea typeface="+mn-lt"/>
                <a:cs typeface="+mn-lt"/>
              </a:rPr>
              <a:t>previos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ctl</a:t>
            </a:r>
            <a:r>
              <a:rPr lang="en-US" dirty="0">
                <a:ea typeface="+mn-lt"/>
                <a:cs typeface="+mn-lt"/>
              </a:rPr>
              <a:t>. No se </a:t>
            </a:r>
            <a:r>
              <a:rPr lang="en-US" dirty="0" err="1">
                <a:ea typeface="+mn-lt"/>
                <a:cs typeface="+mn-lt"/>
              </a:rPr>
              <a:t>encarga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sobre</a:t>
            </a:r>
            <a:r>
              <a:rPr lang="en-US" dirty="0">
                <a:ea typeface="+mn-lt"/>
                <a:cs typeface="+mn-lt"/>
              </a:rPr>
              <a:t> la base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aunque</a:t>
            </a:r>
            <a:r>
              <a:rPr lang="en-US" dirty="0">
                <a:ea typeface="+mn-lt"/>
                <a:cs typeface="+mn-lt"/>
              </a:rPr>
              <a:t> sea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sub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lanzar</a:t>
            </a:r>
            <a:r>
              <a:rPr lang="en-US" dirty="0">
                <a:ea typeface="+mn-lt"/>
                <a:cs typeface="+mn-lt"/>
              </a:rPr>
              <a:t> un SQL loader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de uno; </a:t>
            </a:r>
            <a:r>
              <a:rPr lang="en-US" dirty="0" err="1">
                <a:ea typeface="+mn-lt"/>
                <a:cs typeface="+mn-lt"/>
              </a:rPr>
              <a:t>ya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último</a:t>
            </a:r>
            <a:r>
              <a:rPr lang="en-US" dirty="0">
                <a:ea typeface="+mn-lt"/>
                <a:cs typeface="+mn-lt"/>
              </a:rPr>
              <a:t>, es </a:t>
            </a:r>
            <a:r>
              <a:rPr lang="en-US" dirty="0" err="1">
                <a:ea typeface="+mn-lt"/>
                <a:cs typeface="+mn-lt"/>
              </a:rPr>
              <a:t>función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lanza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sql</a:t>
            </a:r>
            <a:r>
              <a:rPr lang="en-US" dirty="0">
                <a:ea typeface="+mn-lt"/>
                <a:cs typeface="+mn-lt"/>
              </a:rPr>
              <a:t> loader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ctl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homónimos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csv.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En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síntesis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: 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api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gestionada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con Apache Camel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principalmente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que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ejecuta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subtarea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persistir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información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base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datos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dada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lista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ctls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en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csvs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b="1">
              <a:solidFill>
                <a:schemeClr val="tx1"/>
              </a:solidFill>
              <a:cs typeface="Arial"/>
            </a:endParaRPr>
          </a:p>
          <a:p>
            <a:pPr>
              <a:buFont typeface="Arial"/>
              <a:buChar char="•"/>
            </a:pPr>
            <a:endParaRPr lang="en-US" dirty="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C746F-3E01-380D-AA96-4A27B2484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743981"/>
            <a:ext cx="9337524" cy="30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BE7B-8136-BC37-F8E2-1B52AFCD0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6D6FF-FE92-A7DC-BCBE-BAB8A695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0C4F1-A5A1-DB0B-7833-F33F16A5F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5B1AA-7E6E-9700-AB35-F49A37D7798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2549" y="4034182"/>
            <a:ext cx="10055782" cy="19098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err="1">
                <a:ea typeface="+mn-lt"/>
                <a:cs typeface="+mn-lt"/>
              </a:rPr>
              <a:t>importante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mencionar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de logs que dan </a:t>
            </a:r>
            <a:r>
              <a:rPr lang="en-US" err="1">
                <a:ea typeface="+mn-lt"/>
                <a:cs typeface="+mn-lt"/>
              </a:rPr>
              <a:t>cuenta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persistida</a:t>
            </a:r>
            <a:r>
              <a:rPr lang="en-US" dirty="0">
                <a:ea typeface="+mn-lt"/>
                <a:cs typeface="+mn-lt"/>
              </a:rPr>
              <a:t>, o de </a:t>
            </a:r>
            <a:r>
              <a:rPr lang="en-US" err="1">
                <a:ea typeface="+mn-lt"/>
                <a:cs typeface="+mn-lt"/>
              </a:rPr>
              <a:t>algún</a:t>
            </a:r>
            <a:r>
              <a:rPr lang="en-US" dirty="0">
                <a:ea typeface="+mn-lt"/>
                <a:cs typeface="+mn-lt"/>
              </a:rPr>
              <a:t> error dado, u </a:t>
            </a:r>
            <a:r>
              <a:rPr lang="en-US" err="1">
                <a:ea typeface="+mn-lt"/>
                <a:cs typeface="+mn-lt"/>
              </a:rPr>
              <a:t>otro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evento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importancia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 y sus </a:t>
            </a:r>
            <a:r>
              <a:rPr lang="en-US" err="1">
                <a:ea typeface="+mn-lt"/>
                <a:cs typeface="+mn-lt"/>
              </a:rPr>
              <a:t>subtareas</a:t>
            </a:r>
            <a:r>
              <a:rPr lang="en-US" dirty="0">
                <a:ea typeface="+mn-lt"/>
                <a:cs typeface="+mn-lt"/>
              </a:rPr>
              <a:t>.  </a:t>
            </a:r>
            <a:endParaRPr lang="en-US" dirty="0"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cs typeface="Arial"/>
              </a:rPr>
              <a:t>URL: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acá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 dirty="0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donde</a:t>
            </a:r>
            <a:r>
              <a:rPr lang="en-US" dirty="0">
                <a:cs typeface="Arial"/>
              </a:rPr>
              <a:t> </a:t>
            </a:r>
            <a:r>
              <a:rPr lang="en-US" err="1">
                <a:cs typeface="Arial"/>
              </a:rPr>
              <a:t>va</a:t>
            </a:r>
            <a:r>
              <a:rPr lang="en-US" dirty="0">
                <a:cs typeface="Arial"/>
              </a:rPr>
              <a:t> a </a:t>
            </a:r>
            <a:r>
              <a:rPr lang="en-US" err="1">
                <a:cs typeface="Arial"/>
              </a:rPr>
              <a:t>buscar</a:t>
            </a:r>
            <a:r>
              <a:rPr lang="en-US" dirty="0">
                <a:cs typeface="Arial"/>
              </a:rPr>
              <a:t> y a </a:t>
            </a:r>
            <a:r>
              <a:rPr lang="en-US" err="1">
                <a:cs typeface="Arial"/>
              </a:rPr>
              <a:t>dejar</a:t>
            </a:r>
            <a:r>
              <a:rPr lang="en-US" dirty="0">
                <a:cs typeface="Arial"/>
              </a:rPr>
              <a:t> data (</a:t>
            </a:r>
            <a:r>
              <a:rPr lang="en-US" err="1">
                <a:cs typeface="Arial"/>
              </a:rPr>
              <a:t>pendiente</a:t>
            </a:r>
            <a:r>
              <a:rPr lang="en-US" dirty="0">
                <a:cs typeface="Arial"/>
              </a:rPr>
              <a:t>)</a:t>
            </a:r>
            <a:endParaRPr lang="en-US" dirty="0">
              <a:solidFill>
                <a:srgbClr val="000000"/>
              </a:solidFill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cs typeface="Arial"/>
              </a:rPr>
              <a:t>Logs: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acá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irá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una</a:t>
            </a:r>
            <a:r>
              <a:rPr lang="en-US" dirty="0">
                <a:cs typeface="Arial"/>
              </a:rPr>
              <a:t> imagen con </a:t>
            </a:r>
            <a:r>
              <a:rPr lang="en-US" dirty="0" err="1">
                <a:cs typeface="Arial"/>
              </a:rPr>
              <a:t>los</a:t>
            </a:r>
            <a:r>
              <a:rPr lang="en-US" dirty="0">
                <a:cs typeface="Arial"/>
              </a:rPr>
              <a:t> logs --&gt; </a:t>
            </a:r>
            <a:r>
              <a:rPr lang="en-US" dirty="0" err="1">
                <a:cs typeface="Arial"/>
              </a:rPr>
              <a:t>incluir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ruta</a:t>
            </a:r>
            <a:r>
              <a:rPr lang="en-US" dirty="0">
                <a:cs typeface="Arial"/>
              </a:rPr>
              <a:t> y </a:t>
            </a:r>
            <a:r>
              <a:rPr lang="en-US" dirty="0" err="1">
                <a:cs typeface="Arial"/>
              </a:rPr>
              <a:t>nombre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pendiente</a:t>
            </a:r>
            <a:r>
              <a:rPr lang="en-US" dirty="0">
                <a:cs typeface="Arial"/>
              </a:rPr>
              <a:t>)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4F655-A690-0D1E-43F9-3119D1EC7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143" y="743981"/>
            <a:ext cx="9337524" cy="302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7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74A0-E2A5-91BB-4BC6-AE55B6973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2ACB50-5F28-C252-4CE1-EE7628BA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12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5AB96-176C-7C2A-49D0-D971C94055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chl-cnf-reportingprocess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E05F-5675-8F73-5211-E3D30A7F68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12549" y="4034182"/>
            <a:ext cx="10055782" cy="19098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Proceso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términos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generales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este</a:t>
            </a:r>
            <a:r>
              <a:rPr lang="en-US" dirty="0">
                <a:ea typeface="+mn-lt"/>
                <a:cs typeface="+mn-lt"/>
              </a:rPr>
              <a:t> es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de Reporting Process, </a:t>
            </a:r>
            <a:r>
              <a:rPr lang="en-US" dirty="0" err="1">
                <a:ea typeface="+mn-lt"/>
                <a:cs typeface="+mn-lt"/>
              </a:rPr>
              <a:t>esta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tarea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representa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flujo</a:t>
            </a:r>
            <a:r>
              <a:rPr lang="en-US" dirty="0">
                <a:ea typeface="+mn-lt"/>
                <a:cs typeface="+mn-lt"/>
              </a:rPr>
              <a:t>, y se </a:t>
            </a:r>
            <a:r>
              <a:rPr lang="en-US" dirty="0" err="1">
                <a:ea typeface="+mn-lt"/>
                <a:cs typeface="+mn-lt"/>
              </a:rPr>
              <a:t>repite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tantas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veces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son dados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configuración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application.yml</a:t>
            </a:r>
            <a:endParaRPr lang="en-US" dirty="0" err="1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F09F8-44F5-7B90-E1AE-15A043B31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297" y="1746250"/>
            <a:ext cx="7451119" cy="167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57BFF-F926-391F-9150-DA202C8F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D5ACA-2CED-FE51-D2C0-CF198AD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4BAF-D3EA-5D7A-068A-87FBA655F7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chl-cnf-reportingconsolidation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7FF66-F49C-BBEB-A5FB-9DE0C8207E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32574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que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establecer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conexión</a:t>
            </a:r>
            <a:r>
              <a:rPr lang="en-US">
                <a:ea typeface="+mn-lt"/>
                <a:cs typeface="+mn-lt"/>
              </a:rPr>
              <a:t> con la base de </a:t>
            </a:r>
            <a:r>
              <a:rPr lang="en-US" err="1">
                <a:ea typeface="+mn-lt"/>
                <a:cs typeface="+mn-lt"/>
              </a:rPr>
              <a:t>datos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específico</a:t>
            </a:r>
            <a:r>
              <a:rPr lang="en-US">
                <a:ea typeface="+mn-lt"/>
                <a:cs typeface="+mn-lt"/>
              </a:rPr>
              <a:t>. Su </a:t>
            </a:r>
            <a:r>
              <a:rPr lang="en-US" err="1">
                <a:ea typeface="+mn-lt"/>
                <a:cs typeface="+mn-lt"/>
              </a:rPr>
              <a:t>propósito</a:t>
            </a:r>
            <a:r>
              <a:rPr lang="en-US">
                <a:ea typeface="+mn-lt"/>
                <a:cs typeface="+mn-lt"/>
              </a:rPr>
              <a:t> principal es </a:t>
            </a:r>
            <a:r>
              <a:rPr lang="en-US" err="1">
                <a:ea typeface="+mn-lt"/>
                <a:cs typeface="+mn-lt"/>
              </a:rPr>
              <a:t>poblar</a:t>
            </a:r>
            <a:r>
              <a:rPr lang="en-US">
                <a:ea typeface="+mn-lt"/>
                <a:cs typeface="+mn-lt"/>
              </a:rPr>
              <a:t> dos </a:t>
            </a:r>
            <a:r>
              <a:rPr lang="en-US" err="1">
                <a:ea typeface="+mn-lt"/>
                <a:cs typeface="+mn-lt"/>
              </a:rPr>
              <a:t>tablas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definitivas</a:t>
            </a:r>
            <a:r>
              <a:rPr lang="en-US">
                <a:ea typeface="+mn-lt"/>
                <a:cs typeface="+mn-lt"/>
              </a:rPr>
              <a:t>: CNFGS_DT_SALDO y CNFGS_DT_OPRCN.</a:t>
            </a: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SP_CNFG_GBR_TBL_FNL</a:t>
            </a: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chl-cnf-reportingconsolidation-0.0.1-SNAPSHOT.jar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/log/chl-cnf-reportingconsolidation.log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solidFill>
                  <a:srgbClr val="6E7678"/>
                </a:solidFill>
                <a:cs typeface="Arial"/>
              </a:rPr>
              <a:t>Logs: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Directorio logs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cs typeface="Arial"/>
              </a:rPr>
              <a:t>/u01/users/</a:t>
            </a:r>
            <a:r>
              <a:rPr lang="en-US" err="1">
                <a:solidFill>
                  <a:srgbClr val="6E7678"/>
                </a:solidFill>
                <a:cs typeface="Arial"/>
              </a:rPr>
              <a:t>usr_cfg</a:t>
            </a:r>
            <a:r>
              <a:rPr lang="en-US">
                <a:solidFill>
                  <a:srgbClr val="6E7678"/>
                </a:solidFill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solidFill>
                  <a:srgbClr val="6E7678"/>
                </a:solidFill>
                <a:cs typeface="Arial"/>
              </a:rPr>
              <a:t>Nombre logs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técnicos</a:t>
            </a:r>
            <a:r>
              <a:rPr lang="en-US" b="1">
                <a:solidFill>
                  <a:srgbClr val="6E7678"/>
                </a:solidFill>
                <a:cs typeface="Arial"/>
              </a:rPr>
              <a:t> de </a:t>
            </a:r>
            <a:r>
              <a:rPr lang="en-US" b="1" err="1">
                <a:solidFill>
                  <a:srgbClr val="6E7678"/>
                </a:solidFill>
                <a:cs typeface="Arial"/>
              </a:rPr>
              <a:t>ejecutable</a:t>
            </a:r>
            <a:r>
              <a:rPr lang="en-US" b="1">
                <a:solidFill>
                  <a:srgbClr val="6E7678"/>
                </a:solidFill>
                <a:cs typeface="Arial"/>
              </a:rPr>
              <a:t>: </a:t>
            </a:r>
            <a:r>
              <a:rPr lang="en-US">
                <a:solidFill>
                  <a:srgbClr val="6E7678"/>
                </a:solidFill>
                <a:cs typeface="Arial"/>
              </a:rPr>
              <a:t>chl-cnf-reportingconsolidation.log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  <a:p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47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EED08-C050-EA8B-292B-074CD857D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99088D-8FAD-2EEC-FD71-F8A3DF4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14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1AED7-F56B-0C95-0ACE-3E451A719C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A941C-5837-83DE-10AB-CFF73887E4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6520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procedimientos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almacenados</a:t>
            </a:r>
            <a:r>
              <a:rPr lang="en-US">
                <a:ea typeface="+mn-lt"/>
                <a:cs typeface="+mn-lt"/>
              </a:rPr>
              <a:t> (SP) de las interfaces para </a:t>
            </a: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salidas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texto</a:t>
            </a:r>
            <a:r>
              <a:rPr lang="en-US">
                <a:ea typeface="+mn-lt"/>
                <a:cs typeface="+mn-lt"/>
              </a:rPr>
              <a:t> plano, las </a:t>
            </a:r>
            <a:r>
              <a:rPr lang="en-US" err="1">
                <a:ea typeface="+mn-lt"/>
                <a:cs typeface="+mn-lt"/>
              </a:rPr>
              <a:t>cuales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almacenan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ubicados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un bucket </a:t>
            </a:r>
            <a:r>
              <a:rPr lang="en-US" err="1">
                <a:ea typeface="+mn-lt"/>
                <a:cs typeface="+mn-lt"/>
              </a:rPr>
              <a:t>dentro</a:t>
            </a:r>
            <a:r>
              <a:rPr lang="en-US">
                <a:ea typeface="+mn-lt"/>
                <a:cs typeface="+mn-lt"/>
              </a:rPr>
              <a:t> del </a:t>
            </a:r>
            <a:r>
              <a:rPr lang="en-US" err="1">
                <a:ea typeface="+mn-lt"/>
                <a:cs typeface="+mn-lt"/>
              </a:rPr>
              <a:t>servidor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SP_CNFG_INTFZ_ANGLR</a:t>
            </a:r>
            <a:endParaRPr lang="en-US"/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SP_CNFG_INTFZ_BCPRS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SP_CNFG_INTFZ_CUOTA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SP_CNFG_INTFZ_DEUDR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SP_CNFG_INTFZ_GAP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/log/chl-cnf-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reportinggenerator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94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59ED0-2B86-34A9-A082-EA95D445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55A2B5-69BD-4DF9-6222-AFC46744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39987-0F90-08E6-C4FE-FB6E48FDCC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chl-cnf-reportingmerge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6E894-23D4-426E-EA5C-ADCF9AFC3E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1596" y="3924490"/>
            <a:ext cx="10174651" cy="2164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ea typeface="+mn-lt"/>
                <a:cs typeface="+mn-lt"/>
              </a:rPr>
              <a:t>api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procesos</a:t>
            </a:r>
            <a:r>
              <a:rPr lang="en-US" dirty="0">
                <a:ea typeface="+mn-lt"/>
                <a:cs typeface="+mn-lt"/>
              </a:rPr>
              <a:t>, también </a:t>
            </a:r>
            <a:r>
              <a:rPr lang="en-US" dirty="0" err="1">
                <a:ea typeface="+mn-lt"/>
                <a:cs typeface="+mn-lt"/>
              </a:rPr>
              <a:t>motorizada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Java + </a:t>
            </a:r>
            <a:r>
              <a:rPr lang="en-US" dirty="0" err="1">
                <a:ea typeface="+mn-lt"/>
                <a:cs typeface="+mn-lt"/>
              </a:rPr>
              <a:t>Springboot</a:t>
            </a:r>
            <a:r>
              <a:rPr lang="en-US" dirty="0">
                <a:ea typeface="+mn-lt"/>
                <a:cs typeface="+mn-lt"/>
              </a:rPr>
              <a:t> + Apache Camel, que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parametrizadas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application.yml</a:t>
            </a:r>
            <a:r>
              <a:rPr lang="en-US" dirty="0">
                <a:ea typeface="+mn-lt"/>
                <a:cs typeface="+mn-lt"/>
              </a:rPr>
              <a:t>) de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en-US" dirty="0" err="1">
                <a:ea typeface="+mn-lt"/>
                <a:cs typeface="+mn-lt"/>
              </a:rPr>
              <a:t>destino</a:t>
            </a:r>
            <a:r>
              <a:rPr lang="en-US" dirty="0">
                <a:ea typeface="+mn-lt"/>
                <a:cs typeface="+mn-lt"/>
              </a:rPr>
              <a:t> y/o de </a:t>
            </a:r>
            <a:r>
              <a:rPr lang="en-US" dirty="0" err="1">
                <a:ea typeface="+mn-lt"/>
                <a:cs typeface="+mn-lt"/>
              </a:rPr>
              <a:t>acción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referida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parametrización</a:t>
            </a:r>
            <a:r>
              <a:rPr lang="en-US" dirty="0">
                <a:ea typeface="+mn-lt"/>
                <a:cs typeface="+mn-lt"/>
              </a:rPr>
              <a:t>. En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reportingmerge</a:t>
            </a:r>
            <a:r>
              <a:rPr lang="en-US" dirty="0">
                <a:ea typeface="+mn-lt"/>
                <a:cs typeface="+mn-lt"/>
              </a:rPr>
              <a:t>, la </a:t>
            </a:r>
            <a:r>
              <a:rPr lang="en-US" dirty="0" err="1">
                <a:ea typeface="+mn-lt"/>
                <a:cs typeface="+mn-lt"/>
              </a:rPr>
              <a:t>actividad</a:t>
            </a:r>
            <a:r>
              <a:rPr lang="en-US" dirty="0">
                <a:ea typeface="+mn-lt"/>
                <a:cs typeface="+mn-lt"/>
              </a:rPr>
              <a:t> se centra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consolidar</a:t>
            </a:r>
            <a:r>
              <a:rPr lang="en-US" dirty="0">
                <a:ea typeface="+mn-lt"/>
                <a:cs typeface="+mn-lt"/>
              </a:rPr>
              <a:t> la data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solo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relacionado</a:t>
            </a:r>
            <a:r>
              <a:rPr lang="en-US" dirty="0">
                <a:ea typeface="+mn-lt"/>
                <a:cs typeface="+mn-lt"/>
              </a:rPr>
              <a:t>, y </a:t>
            </a:r>
            <a:r>
              <a:rPr lang="en-US" dirty="0" err="1">
                <a:ea typeface="+mn-lt"/>
                <a:cs typeface="+mn-lt"/>
              </a:rPr>
              <a:t>esto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dado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lista</a:t>
            </a:r>
            <a:r>
              <a:rPr lang="en-US" dirty="0">
                <a:ea typeface="+mn-lt"/>
                <a:cs typeface="+mn-lt"/>
              </a:rPr>
              <a:t> previa </a:t>
            </a:r>
            <a:r>
              <a:rPr lang="en-US" dirty="0" err="1">
                <a:ea typeface="+mn-lt"/>
                <a:cs typeface="+mn-lt"/>
              </a:rPr>
              <a:t>configurada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situación</a:t>
            </a:r>
            <a:r>
              <a:rPr lang="en-US" dirty="0">
                <a:ea typeface="+mn-lt"/>
                <a:cs typeface="+mn-lt"/>
              </a:rPr>
              <a:t>. Las </a:t>
            </a:r>
            <a:r>
              <a:rPr lang="en-US" dirty="0" err="1">
                <a:ea typeface="+mn-lt"/>
                <a:cs typeface="+mn-lt"/>
              </a:rPr>
              <a:t>rutas</a:t>
            </a:r>
            <a:r>
              <a:rPr lang="en-US" dirty="0">
                <a:ea typeface="+mn-lt"/>
                <a:cs typeface="+mn-lt"/>
              </a:rPr>
              <a:t> son </a:t>
            </a:r>
            <a:r>
              <a:rPr lang="en-US" dirty="0" err="1">
                <a:ea typeface="+mn-lt"/>
                <a:cs typeface="+mn-lt"/>
              </a:rPr>
              <a:t>conocidas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existen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reconociendo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configurando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inicio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,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fuente</a:t>
            </a:r>
            <a:r>
              <a:rPr lang="en-US" dirty="0">
                <a:ea typeface="+mn-lt"/>
                <a:cs typeface="+mn-lt"/>
              </a:rPr>
              <a:t> u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(source-path), </a:t>
            </a:r>
            <a:r>
              <a:rPr lang="en-US" dirty="0" err="1">
                <a:ea typeface="+mn-lt"/>
                <a:cs typeface="+mn-lt"/>
              </a:rPr>
              <a:t>integración</a:t>
            </a:r>
            <a:r>
              <a:rPr lang="en-US" dirty="0">
                <a:ea typeface="+mn-lt"/>
                <a:cs typeface="+mn-lt"/>
              </a:rPr>
              <a:t> (integration-path), y de </a:t>
            </a:r>
            <a:r>
              <a:rPr lang="en-US" dirty="0" err="1">
                <a:ea typeface="+mn-lt"/>
                <a:cs typeface="+mn-lt"/>
              </a:rPr>
              <a:t>registro</a:t>
            </a:r>
            <a:r>
              <a:rPr lang="en-US" dirty="0">
                <a:ea typeface="+mn-lt"/>
                <a:cs typeface="+mn-lt"/>
              </a:rPr>
              <a:t> histórico (history-path). Con mayor </a:t>
            </a:r>
            <a:r>
              <a:rPr lang="en-US" dirty="0" err="1">
                <a:ea typeface="+mn-lt"/>
                <a:cs typeface="+mn-lt"/>
              </a:rPr>
              <a:t>detalle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conocido</a:t>
            </a:r>
            <a:r>
              <a:rPr lang="en-US" dirty="0">
                <a:ea typeface="+mn-lt"/>
                <a:cs typeface="+mn-lt"/>
              </a:rPr>
              <a:t> (Global), se lee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, se </a:t>
            </a:r>
            <a:r>
              <a:rPr lang="en-US" dirty="0" err="1">
                <a:ea typeface="+mn-lt"/>
                <a:cs typeface="+mn-lt"/>
              </a:rPr>
              <a:t>toma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otra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</a:t>
            </a:r>
            <a:r>
              <a:rPr lang="en-US" dirty="0">
                <a:ea typeface="+mn-lt"/>
                <a:cs typeface="+mn-lt"/>
              </a:rPr>
              <a:t> (Local), y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información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añade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inmediatamente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después</a:t>
            </a:r>
            <a:r>
              <a:rPr lang="en-US" dirty="0">
                <a:ea typeface="+mn-lt"/>
                <a:cs typeface="+mn-lt"/>
              </a:rPr>
              <a:t> de la </a:t>
            </a:r>
            <a:r>
              <a:rPr lang="en-US" dirty="0" err="1">
                <a:ea typeface="+mn-lt"/>
                <a:cs typeface="+mn-lt"/>
              </a:rPr>
              <a:t>última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"Padre", </a:t>
            </a:r>
            <a:r>
              <a:rPr lang="en-US" dirty="0" err="1">
                <a:ea typeface="+mn-lt"/>
                <a:cs typeface="+mn-lt"/>
              </a:rPr>
              <a:t>generando</a:t>
            </a:r>
            <a:r>
              <a:rPr lang="en-US" dirty="0">
                <a:ea typeface="+mn-lt"/>
                <a:cs typeface="+mn-lt"/>
              </a:rPr>
              <a:t> un nuevo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mergeado</a:t>
            </a:r>
            <a:r>
              <a:rPr lang="en-US" dirty="0">
                <a:ea typeface="+mn-lt"/>
                <a:cs typeface="+mn-lt"/>
              </a:rPr>
              <a:t>, que se </a:t>
            </a:r>
            <a:r>
              <a:rPr lang="en-US" dirty="0" err="1">
                <a:ea typeface="+mn-lt"/>
                <a:cs typeface="+mn-lt"/>
              </a:rPr>
              <a:t>deposita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servidor</a:t>
            </a:r>
            <a:r>
              <a:rPr lang="en-US" dirty="0">
                <a:ea typeface="+mn-lt"/>
                <a:cs typeface="+mn-lt"/>
              </a:rPr>
              <a:t> con </a:t>
            </a:r>
            <a:r>
              <a:rPr lang="en-US" dirty="0" err="1">
                <a:ea typeface="+mn-lt"/>
                <a:cs typeface="+mn-lt"/>
              </a:rPr>
              <a:t>otra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conocida</a:t>
            </a:r>
            <a:r>
              <a:rPr lang="en-US" dirty="0">
                <a:ea typeface="+mn-lt"/>
                <a:cs typeface="+mn-lt"/>
              </a:rPr>
              <a:t> final.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En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síntesis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: 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api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gestionada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principalmente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con Apache Camel, que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ejecuta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la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tarea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formar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un nuevo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archivo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final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desde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la data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existente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dos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archivos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fuentes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(Global y Local),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esto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, para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una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lista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archivo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dados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2FBBF-26D4-B2CC-67A2-784EDE87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12" y="819826"/>
            <a:ext cx="5872656" cy="29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9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6E39-7903-0378-508B-F78A219D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F223D-09A0-8F13-5373-E7E3A7C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D7104-6C2B-1A71-08A4-DB4D457CC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chl-cnf-reportingmerge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CA3E1-B5BC-AB09-2AF4-94F6C32663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1596" y="3924490"/>
            <a:ext cx="10174651" cy="2164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,Sans-Serif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Descripción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importante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mencionar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que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dicho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proceso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es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ejecutado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con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periodicidad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diaria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 y </a:t>
            </a:r>
            <a:r>
              <a:rPr lang="en-US" b="1" dirty="0" err="1">
                <a:solidFill>
                  <a:schemeClr val="tx1"/>
                </a:solidFill>
                <a:ea typeface="+mn-lt"/>
                <a:cs typeface="+mn-lt"/>
              </a:rPr>
              <a:t>mensual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b="1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cs typeface="Arial"/>
              </a:rPr>
              <a:t>URL: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ea typeface="+mn-lt"/>
                <a:cs typeface="+mn-lt"/>
              </a:rPr>
              <a:t>acá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irá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url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involucrada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buscar</a:t>
            </a:r>
            <a:r>
              <a:rPr lang="en-US" dirty="0">
                <a:ea typeface="+mn-lt"/>
                <a:cs typeface="+mn-lt"/>
              </a:rPr>
              <a:t> y a </a:t>
            </a:r>
            <a:r>
              <a:rPr lang="en-US" dirty="0" err="1">
                <a:ea typeface="+mn-lt"/>
                <a:cs typeface="+mn-lt"/>
              </a:rPr>
              <a:t>dejar</a:t>
            </a:r>
            <a:r>
              <a:rPr lang="en-US" dirty="0">
                <a:ea typeface="+mn-lt"/>
                <a:cs typeface="+mn-lt"/>
              </a:rPr>
              <a:t> data (</a:t>
            </a:r>
            <a:r>
              <a:rPr lang="en-US" dirty="0" err="1">
                <a:ea typeface="+mn-lt"/>
                <a:cs typeface="+mn-lt"/>
              </a:rPr>
              <a:t>pendiente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Logs: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acá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con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logs --&gt; </a:t>
            </a:r>
            <a:r>
              <a:rPr lang="en-US" dirty="0" err="1">
                <a:ea typeface="+mn-lt"/>
                <a:cs typeface="+mn-lt"/>
              </a:rPr>
              <a:t>incluir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ruta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nombre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6E7678"/>
                </a:solidFill>
                <a:ea typeface="+mn-lt"/>
                <a:cs typeface="+mn-lt"/>
              </a:rPr>
              <a:t>(</a:t>
            </a:r>
            <a:r>
              <a:rPr lang="en-US" dirty="0" err="1">
                <a:solidFill>
                  <a:srgbClr val="6E7678"/>
                </a:solidFill>
                <a:ea typeface="+mn-lt"/>
                <a:cs typeface="+mn-lt"/>
              </a:rPr>
              <a:t>pendiente</a:t>
            </a:r>
            <a:r>
              <a:rPr lang="en-US" dirty="0">
                <a:solidFill>
                  <a:srgbClr val="6E7678"/>
                </a:solidFill>
                <a:ea typeface="+mn-lt"/>
                <a:cs typeface="+mn-lt"/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85573-B77A-9409-00E4-76893A2C0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12" y="819826"/>
            <a:ext cx="5872656" cy="296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81E62-A796-76C3-0AB2-B03DA143A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8B86E-CD83-F98F-1B14-12A4B77F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205FB-5C85-FA04-B166-B2A03A5CEF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chl-cnf-reportingmerge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(Mauricio)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BABA2-D766-7EF4-E268-92BA4813E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1596" y="4626013"/>
            <a:ext cx="10186746" cy="14627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b="1" dirty="0" err="1">
                <a:solidFill>
                  <a:schemeClr val="tx1"/>
                </a:solidFill>
                <a:cs typeface="Arial"/>
              </a:rPr>
              <a:t>Proceso</a:t>
            </a:r>
            <a:r>
              <a:rPr lang="en-US" b="1" dirty="0">
                <a:solidFill>
                  <a:schemeClr val="tx1"/>
                </a:solidFill>
                <a:cs typeface="Arial"/>
              </a:rPr>
              <a:t>:</a:t>
            </a:r>
            <a:r>
              <a:rPr lang="en-US" dirty="0">
                <a:solidFill>
                  <a:schemeClr val="tx1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en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términos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generales</a:t>
            </a:r>
            <a:r>
              <a:rPr lang="en-US" dirty="0">
                <a:solidFill>
                  <a:srgbClr val="6E7678"/>
                </a:solidFill>
                <a:cs typeface="Arial"/>
              </a:rPr>
              <a:t>,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este</a:t>
            </a:r>
            <a:r>
              <a:rPr lang="en-US" dirty="0">
                <a:solidFill>
                  <a:srgbClr val="6E7678"/>
                </a:solidFill>
                <a:cs typeface="Arial"/>
              </a:rPr>
              <a:t> es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flujo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trabajo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Reporting Merge,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esta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tarea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en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flujo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representa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proceso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añadir</a:t>
            </a:r>
            <a:r>
              <a:rPr lang="en-US" dirty="0">
                <a:solidFill>
                  <a:srgbClr val="6E7678"/>
                </a:solidFill>
                <a:cs typeface="Arial"/>
              </a:rPr>
              <a:t> data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desde</a:t>
            </a:r>
            <a:r>
              <a:rPr lang="en-US" dirty="0">
                <a:solidFill>
                  <a:srgbClr val="6E7678"/>
                </a:solidFill>
                <a:cs typeface="Arial"/>
              </a:rPr>
              <a:t> un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archivo</a:t>
            </a:r>
            <a:r>
              <a:rPr lang="en-US" dirty="0">
                <a:solidFill>
                  <a:srgbClr val="6E7678"/>
                </a:solidFill>
                <a:cs typeface="Arial"/>
              </a:rPr>
              <a:t> a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otro</a:t>
            </a:r>
            <a:r>
              <a:rPr lang="en-US" dirty="0">
                <a:solidFill>
                  <a:srgbClr val="6E7678"/>
                </a:solidFill>
                <a:cs typeface="Arial"/>
              </a:rPr>
              <a:t>, dada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una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lista</a:t>
            </a:r>
            <a:r>
              <a:rPr lang="en-US" dirty="0">
                <a:solidFill>
                  <a:srgbClr val="6E7678"/>
                </a:solidFill>
                <a:cs typeface="Arial"/>
              </a:rPr>
              <a:t> de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archivos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conocidos</a:t>
            </a:r>
            <a:r>
              <a:rPr lang="en-US" dirty="0">
                <a:solidFill>
                  <a:srgbClr val="6E7678"/>
                </a:solidFill>
                <a:cs typeface="Arial"/>
              </a:rPr>
              <a:t>,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todo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ello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parametrizado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en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el</a:t>
            </a:r>
            <a:r>
              <a:rPr lang="en-US" dirty="0">
                <a:solidFill>
                  <a:srgbClr val="6E7678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6E7678"/>
                </a:solidFill>
                <a:cs typeface="Arial"/>
              </a:rPr>
              <a:t>application.yml</a:t>
            </a:r>
            <a:endParaRPr lang="en-US" dirty="0" err="1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endParaRPr lang="en-US" b="1" dirty="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F061A-4A39-B27B-847A-7F22398B0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106" y="2326822"/>
            <a:ext cx="7523691" cy="169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ADEE-F9E9-D4C5-ABF9-366E797C4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364C24-E3C2-45F2-507F-EF40A02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2D0DD-1F9A-8022-51D9-7470FC73C6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chl-cnf-reportingcleaner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 (Andres)</a:t>
            </a:r>
            <a:endParaRPr lang="en-US" err="1">
              <a:solidFill>
                <a:srgbClr val="EB0000"/>
              </a:solidFill>
              <a:latin typeface="Arial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8D132-A465-F263-FBAD-5D5ADE355D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067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EF1B-CB35-2527-3E52-D99977EB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D9896AE-D06C-99FF-7A9A-60907226B3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 (</a:t>
            </a:r>
            <a:r>
              <a:rPr lang="es-ES" err="1"/>
              <a:t>Andres</a:t>
            </a:r>
            <a:r>
              <a:rPr lang="es-ES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6580B9-E75A-1D2E-AEE8-E3BB1E1490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 de contabilidad: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B63FF4CB-1099-123F-DBB4-F2CEC354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1054AB-4076-618A-4D73-C15B43ACE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19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690CCE4B-A9DE-C6E2-AE17-6DD29A234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931519"/>
              </p:ext>
            </p:extLst>
          </p:nvPr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9F726F7B-6B5E-CF04-24F2-B3FEFA0AC7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900810"/>
              </p:ext>
            </p:extLst>
          </p:nvPr>
        </p:nvGraphicFramePr>
        <p:xfrm>
          <a:off x="24983" y="3803030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39403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4D7B61F-31A8-4435-8741-CD328CABF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6195" indent="0">
              <a:buNone/>
            </a:pPr>
            <a:r>
              <a:rPr lang="es-ES">
                <a:cs typeface="Arial"/>
              </a:rPr>
              <a:t>1.Introducción</a:t>
            </a:r>
          </a:p>
          <a:p>
            <a:pPr marL="36195" indent="0">
              <a:buNone/>
            </a:pPr>
            <a:r>
              <a:rPr lang="es-ES">
                <a:cs typeface="Arial"/>
              </a:rPr>
              <a:t>2.Diagrama General</a:t>
            </a:r>
            <a:endParaRPr lang="en-US">
              <a:cs typeface="Arial"/>
            </a:endParaRPr>
          </a:p>
          <a:p>
            <a:pPr marL="36195" indent="0">
              <a:buNone/>
            </a:pPr>
            <a:r>
              <a:rPr lang="es-ES"/>
              <a:t>3.Flujos </a:t>
            </a:r>
            <a:endParaRPr lang="es-ES">
              <a:cs typeface="Arial"/>
            </a:endParaRPr>
          </a:p>
          <a:p>
            <a:pPr marL="36195" indent="0">
              <a:buFont typeface="+mj-lt"/>
              <a:buNone/>
            </a:pPr>
            <a:r>
              <a:rPr lang="es-ES">
                <a:cs typeface="Arial"/>
              </a:rPr>
              <a:t>4.Informes</a:t>
            </a:r>
          </a:p>
          <a:p>
            <a:pPr marL="36195" indent="0">
              <a:buNone/>
            </a:pPr>
            <a:r>
              <a:rPr lang="es-ES">
                <a:cs typeface="Arial"/>
              </a:rPr>
              <a:t>5.Diagrama Técnico</a:t>
            </a:r>
          </a:p>
          <a:p>
            <a:pPr marL="36195" indent="0">
              <a:buFont typeface="+mj-lt"/>
              <a:buNone/>
            </a:pPr>
            <a:r>
              <a:rPr lang="es-ES">
                <a:cs typeface="Arial"/>
              </a:rPr>
              <a:t>6.Contactos</a:t>
            </a:r>
          </a:p>
          <a:p>
            <a:pPr marL="36195" indent="0">
              <a:buFont typeface="Arial"/>
              <a:buNone/>
            </a:pPr>
            <a:endParaRPr lang="es-ES">
              <a:cs typeface="Arial"/>
            </a:endParaRPr>
          </a:p>
          <a:p>
            <a:pPr marL="36195" indent="0">
              <a:buNone/>
            </a:pPr>
            <a:endParaRPr lang="es-ES">
              <a:cs typeface="Arial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06C0ABA-C9DE-4F35-90D1-E94A1D3C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4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CB05-C547-9115-D9F7-699FA9D9A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D2F60-1A00-03D9-0F5B-25C7B950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3097-696A-77A3-34B3-4730CE8BCA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FLW_CONFGLO_COC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5637C-498C-5646-3E6F-D43A4A6CF1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05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E9EB0-DEFD-E0E1-BF45-48193455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36686-8910-3A10-AC23-AFBE1410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4B91-0AC0-F697-8560-B1D6D7F6AE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FLW_CONFGLO_RIS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402D-8EBF-E44A-64B2-F20DA7F9EE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050DF-55BD-7F3D-2C9F-208FE9A4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6E45E30-14C3-FC5E-6B2C-22C571FF0B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 (</a:t>
            </a:r>
            <a:r>
              <a:rPr lang="es-ES" err="1"/>
              <a:t>Andres</a:t>
            </a:r>
            <a:r>
              <a:rPr lang="es-ES"/>
              <a:t>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1DB777-84EE-A3AB-B6FE-BCE86B9828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 facturación: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C3962012-EB70-7890-CC02-5D9485217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BD21C6-D292-B329-2B2A-6AAE573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22</a:t>
            </a:fld>
            <a:endParaRPr lang="es-ES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4D296BC6-79DD-1431-0E1B-CBBE4F39EC5E}"/>
              </a:ext>
            </a:extLst>
          </p:cNvPr>
          <p:cNvGraphicFramePr/>
          <p:nvPr/>
        </p:nvGraphicFramePr>
        <p:xfrm>
          <a:off x="12492" y="1329654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59" name="Diagrama 14">
            <a:extLst>
              <a:ext uri="{FF2B5EF4-FFF2-40B4-BE49-F238E27FC236}">
                <a16:creationId xmlns:a16="http://schemas.microsoft.com/office/drawing/2014/main" id="{F84D7B78-C1DE-8F80-8B6B-26882BD175DA}"/>
              </a:ext>
            </a:extLst>
          </p:cNvPr>
          <p:cNvGraphicFramePr/>
          <p:nvPr/>
        </p:nvGraphicFramePr>
        <p:xfrm>
          <a:off x="24983" y="3803030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5697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B8DDA-BE32-FE2D-0F42-EB264F0AF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D1347-21FF-F36C-675A-B6D12FB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23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EFF78-772E-14C1-B410-3803B6F46B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FLW_CONFGLO_FAC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EAD03-8CBA-167D-6553-84B2E401CB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799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5F74C-62DD-6F41-350F-CDA8C4630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B5EABE-2B4F-3D41-39FA-C39F3016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24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EDEF0-EB15-A8B6-9744-4C0D16949B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AFT_CNFG_TRM_FAC</a:t>
            </a:r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451E8-8EEA-2198-5A52-89341B0C9E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56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7820-E8B8-25F6-F39B-8C9A1FD36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279625D-B323-7048-1432-102907DAC6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 (</a:t>
            </a:r>
            <a:r>
              <a:rPr lang="es-ES" err="1"/>
              <a:t>Andres</a:t>
            </a:r>
            <a:r>
              <a:rPr lang="es-ES"/>
              <a:t> y Marcelo)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50B4D2-EB92-FA18-8735-28D1EA55413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 de folio: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FF710A95-BCD2-64D0-1FB5-90FCD9BA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3AB855-AF25-C489-A004-9DF7461DA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25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FFDE694D-E6B9-E90E-4F2C-0AF54148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686260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72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1B236-00FF-EA95-63A0-F3555F63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09BC98-B588-2E61-33BE-DACF3F366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26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A3408-E44A-2EA1-5F23-E09EB49D23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 err="1">
                <a:cs typeface="Arial"/>
              </a:rPr>
              <a:t>chl-cnf-reportingfolio</a:t>
            </a:r>
            <a:endParaRPr lang="en-US" err="1">
              <a:solidFill>
                <a:srgbClr val="000000"/>
              </a:solidFill>
              <a:cs typeface="Arial"/>
            </a:endParaRPr>
          </a:p>
          <a:p>
            <a:endParaRPr lang="en-US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FFAD4-95FB-92D3-DCFD-94C3CB6EF5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69401" cy="20066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aca </a:t>
            </a:r>
            <a:r>
              <a:rPr lang="en-US" err="1">
                <a:cs typeface="Arial"/>
              </a:rPr>
              <a:t>ira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 de la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incluyendo</a:t>
            </a:r>
            <a:r>
              <a:rPr lang="en-US">
                <a:cs typeface="Arial"/>
              </a:rPr>
              <a:t> entradas y </a:t>
            </a:r>
            <a:r>
              <a:rPr lang="en-US" err="1">
                <a:cs typeface="Arial"/>
              </a:rPr>
              <a:t>salidas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URL: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la </a:t>
            </a:r>
            <a:r>
              <a:rPr lang="en-US" err="1">
                <a:cs typeface="Arial"/>
              </a:rPr>
              <a:t>url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involucrada</a:t>
            </a:r>
            <a:endParaRPr lang="en-US"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cs typeface="Arial"/>
              </a:rPr>
              <a:t>Logs: </a:t>
            </a:r>
            <a:r>
              <a:rPr lang="en-US" err="1">
                <a:cs typeface="Arial"/>
              </a:rPr>
              <a:t>acá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irá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imagen con </a:t>
            </a:r>
            <a:r>
              <a:rPr lang="en-US" err="1">
                <a:cs typeface="Arial"/>
              </a:rPr>
              <a:t>los</a:t>
            </a:r>
            <a:r>
              <a:rPr lang="en-US">
                <a:cs typeface="Arial"/>
              </a:rPr>
              <a:t> logs</a:t>
            </a:r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89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54EA1-9FC8-B348-73CC-1636CB13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EDBB036-EE83-0E33-7D8D-636DAE2584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672DF0-7A08-6472-32F1-60143A3474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secundario individual de vistas materializadas: Tarea individual a ejecutar.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0B8CA959-3CF7-4F63-4D1F-200D5A09B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F9969D-4F20-D0C2-A620-7CFB2141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27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B708BDFA-83E2-5ACB-87F4-94AF0735B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729142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1197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C461A-2D63-B0D2-8644-06690221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D51318-5CB3-E3EC-BA92-74D49F04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28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C43FB-DCDB-8F0A-F432-0E2CD36EE1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chl-cnf-reportingmaterializedview</a:t>
            </a:r>
            <a:endParaRPr lang="en-US" err="1">
              <a:solidFill>
                <a:srgbClr val="EB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D9C05-774B-AEDD-8AA6-4CF85DAD71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1191802"/>
            <a:ext cx="10755024" cy="44076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US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consume un </a:t>
            </a:r>
            <a:r>
              <a:rPr lang="en-US" err="1">
                <a:ea typeface="+mn-lt"/>
                <a:cs typeface="+mn-lt"/>
              </a:rPr>
              <a:t>procedimiento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almacenado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encargado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actualizar</a:t>
            </a:r>
            <a:r>
              <a:rPr lang="en-US">
                <a:ea typeface="+mn-lt"/>
                <a:cs typeface="+mn-lt"/>
              </a:rPr>
              <a:t> las vistas </a:t>
            </a:r>
            <a:r>
              <a:rPr lang="en-US" err="1">
                <a:ea typeface="+mn-lt"/>
                <a:cs typeface="+mn-lt"/>
              </a:rPr>
              <a:t>materializadas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err="1">
                <a:cs typeface="Arial"/>
              </a:rPr>
              <a:t>Procedimientos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almacenados</a:t>
            </a:r>
            <a:r>
              <a:rPr lang="en-US" b="1">
                <a:cs typeface="Arial"/>
              </a:rPr>
              <a:t>: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>
                <a:ea typeface="+mn-lt"/>
                <a:cs typeface="+mn-lt"/>
              </a:rPr>
              <a:t>SP_CNFG_ACL_VIT_MTL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,monospace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URL: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/exe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-0.0.1-SNAPSHOT.jar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/log/chl-cnf-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.log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endParaRPr lang="en-US">
              <a:solidFill>
                <a:srgbClr val="000000"/>
              </a:solidFill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,Sans-Serif"/>
              <a:buChar char="•"/>
            </a:pPr>
            <a:r>
              <a:rPr lang="en-US" b="1">
                <a:cs typeface="Arial"/>
              </a:rPr>
              <a:t>Logs:</a:t>
            </a:r>
            <a:endParaRPr lang="en-US" b="1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</a:t>
            </a:r>
            <a:r>
              <a:rPr lang="en-US">
                <a:ea typeface="+mn-lt"/>
                <a:cs typeface="+mn-lt"/>
              </a:rPr>
              <a:t>reportingmaterializedview</a:t>
            </a:r>
            <a:r>
              <a:rPr lang="en-US">
                <a:cs typeface="Arial"/>
              </a:rPr>
              <a:t>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052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Informes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04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DA759-99E8-17E5-159D-9DD33D69F7DB}"/>
              </a:ext>
            </a:extLst>
          </p:cNvPr>
          <p:cNvSpPr txBox="1"/>
          <p:nvPr/>
        </p:nvSpPr>
        <p:spPr>
          <a:xfrm>
            <a:off x="1119704" y="1860433"/>
            <a:ext cx="6339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Aca </a:t>
            </a:r>
            <a:r>
              <a:rPr lang="en-US" err="1">
                <a:cs typeface="Arial"/>
              </a:rPr>
              <a:t>pueden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imagenes</a:t>
            </a:r>
            <a:r>
              <a:rPr lang="en-US">
                <a:cs typeface="Arial"/>
              </a:rPr>
              <a:t> con las interfaces (Andres)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1015614"/>
          </a:xfrm>
        </p:spPr>
        <p:txBody>
          <a:bodyPr/>
          <a:lstStyle/>
          <a:p>
            <a:r>
              <a:rPr lang="es-ES">
                <a:cs typeface="Arial"/>
              </a:rPr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797DA-BBB5-18A9-6AE2-8EDCAF72AFB4}"/>
              </a:ext>
            </a:extLst>
          </p:cNvPr>
          <p:cNvSpPr txBox="1"/>
          <p:nvPr/>
        </p:nvSpPr>
        <p:spPr>
          <a:xfrm>
            <a:off x="859259" y="1670491"/>
            <a:ext cx="7137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Confirming Global es un </a:t>
            </a:r>
            <a:r>
              <a:rPr lang="en-US" err="1">
                <a:cs typeface="Arial"/>
              </a:rPr>
              <a:t>proyecto</a:t>
            </a:r>
            <a:r>
              <a:rPr lang="en-US">
                <a:cs typeface="Arial"/>
              </a:rPr>
              <a:t> que </a:t>
            </a:r>
            <a:r>
              <a:rPr lang="en-US" err="1">
                <a:cs typeface="Arial"/>
              </a:rPr>
              <a:t>tiene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por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objetivo</a:t>
            </a:r>
            <a:r>
              <a:rPr lang="en-US">
                <a:cs typeface="Arial"/>
              </a:rPr>
              <a:t> primordial la </a:t>
            </a:r>
            <a:r>
              <a:rPr lang="en-US" err="1">
                <a:cs typeface="Arial"/>
              </a:rPr>
              <a:t>generación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informacion</a:t>
            </a:r>
            <a:r>
              <a:rPr lang="en-US">
                <a:cs typeface="Arial"/>
              </a:rPr>
              <a:t> de </a:t>
            </a:r>
            <a:r>
              <a:rPr lang="en-US" err="1">
                <a:cs typeface="Arial"/>
              </a:rPr>
              <a:t>clientes</a:t>
            </a:r>
            <a:r>
              <a:rPr lang="en-US">
                <a:cs typeface="Arial"/>
              </a:rPr>
              <a:t> a </a:t>
            </a:r>
            <a:r>
              <a:rPr lang="en-US" err="1">
                <a:cs typeface="Arial"/>
              </a:rPr>
              <a:t>partir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datos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provenientes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Espana, con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objeto</a:t>
            </a:r>
            <a:r>
              <a:rPr lang="en-US">
                <a:cs typeface="Arial"/>
              </a:rPr>
              <a:t> de que </a:t>
            </a:r>
            <a:r>
              <a:rPr lang="en-US" err="1">
                <a:cs typeface="Arial"/>
              </a:rPr>
              <a:t>queden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disponibles</a:t>
            </a:r>
            <a:r>
              <a:rPr lang="en-US">
                <a:cs typeface="Arial"/>
              </a:rPr>
              <a:t> para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uso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la red interna de Banco Santander.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0D1CF-81B5-4F55-01F4-EDBE24DD6CF8}"/>
              </a:ext>
            </a:extLst>
          </p:cNvPr>
          <p:cNvSpPr txBox="1"/>
          <p:nvPr/>
        </p:nvSpPr>
        <p:spPr>
          <a:xfrm>
            <a:off x="859831" y="3423915"/>
            <a:ext cx="71377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Cada </a:t>
            </a:r>
            <a:r>
              <a:rPr lang="en-US" err="1">
                <a:cs typeface="Arial"/>
              </a:rPr>
              <a:t>etapa</a:t>
            </a:r>
            <a:r>
              <a:rPr lang="en-US">
                <a:cs typeface="Arial"/>
              </a:rPr>
              <a:t> del </a:t>
            </a:r>
            <a:r>
              <a:rPr lang="en-US" err="1">
                <a:cs typeface="Arial"/>
              </a:rPr>
              <a:t>flujo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desde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recepción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inicial</a:t>
            </a:r>
            <a:r>
              <a:rPr lang="en-US">
                <a:cs typeface="Arial"/>
              </a:rPr>
              <a:t> hasta </a:t>
            </a:r>
            <a:r>
              <a:rPr lang="en-US" err="1">
                <a:cs typeface="Arial"/>
              </a:rPr>
              <a:t>su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disponibilización</a:t>
            </a:r>
            <a:r>
              <a:rPr lang="en-US">
                <a:cs typeface="Arial"/>
              </a:rPr>
              <a:t> final se </a:t>
            </a:r>
            <a:r>
              <a:rPr lang="en-US" err="1">
                <a:cs typeface="Arial"/>
              </a:rPr>
              <a:t>ejecuta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malla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procesos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donde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cada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tarea</a:t>
            </a: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corresponde</a:t>
            </a:r>
            <a:r>
              <a:rPr lang="en-US">
                <a:cs typeface="Arial"/>
              </a:rPr>
              <a:t> a </a:t>
            </a:r>
            <a:r>
              <a:rPr lang="en-US" err="1">
                <a:cs typeface="Arial"/>
              </a:rPr>
              <a:t>una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etapa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independiente</a:t>
            </a:r>
            <a:r>
              <a:rPr lang="en-US">
                <a:cs typeface="Arial"/>
              </a:rPr>
              <a:t> del </a:t>
            </a:r>
            <a:r>
              <a:rPr lang="en-US" err="1">
                <a:cs typeface="Arial"/>
              </a:rPr>
              <a:t>flujo</a:t>
            </a:r>
            <a:r>
              <a:rPr lang="en-US">
                <a:cs typeface="Arial"/>
              </a:rPr>
              <a:t>. Esta </a:t>
            </a:r>
            <a:r>
              <a:rPr lang="en-US" err="1">
                <a:cs typeface="Arial"/>
              </a:rPr>
              <a:t>malla</a:t>
            </a:r>
            <a:r>
              <a:rPr lang="en-US">
                <a:cs typeface="Arial"/>
              </a:rPr>
              <a:t> es </a:t>
            </a:r>
            <a:r>
              <a:rPr lang="en-US" err="1">
                <a:cs typeface="Arial"/>
              </a:rPr>
              <a:t>ejecutada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mediante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el</a:t>
            </a:r>
            <a:r>
              <a:rPr lang="en-US">
                <a:cs typeface="Arial"/>
              </a:rPr>
              <a:t> software Control-M.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1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4347A-553D-136D-DF08-22F36CE0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70DA0-1DD3-F439-C8C0-236F0F95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Diagrama </a:t>
            </a:r>
            <a:r>
              <a:rPr lang="es-CL" err="1">
                <a:cs typeface="Arial"/>
              </a:rPr>
              <a:t>Tecnico</a:t>
            </a:r>
            <a:endParaRPr lang="es-CL" err="1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4B605-7727-56B9-CF63-34698F16F9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05</a:t>
            </a:r>
            <a:endParaRPr lang="es-CL"/>
          </a:p>
        </p:txBody>
      </p:sp>
      <p:pic>
        <p:nvPicPr>
          <p:cNvPr id="5" name="Imagen 4" descr="Diagrama&#10;&#10;El contenido generado por inteligencia artificial puede ser incorrecto.">
            <a:extLst>
              <a:ext uri="{FF2B5EF4-FFF2-40B4-BE49-F238E27FC236}">
                <a16:creationId xmlns:a16="http://schemas.microsoft.com/office/drawing/2014/main" id="{F9CF7D5C-0BD2-8FD7-085D-9EC01D93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9" y="1402624"/>
            <a:ext cx="8747343" cy="437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4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8CA7-3098-FB73-1165-AABEBA9F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352C3-6639-AE95-D9B8-790FCED1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>
                <a:cs typeface="Arial"/>
              </a:rPr>
              <a:t>Contactos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1638F-EDFC-DDE2-18FD-1D887D6C5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06</a:t>
            </a:r>
            <a:endParaRPr lang="es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3DCE18-E2C5-7DC9-D0D0-B9F43782FEFC}"/>
              </a:ext>
            </a:extLst>
          </p:cNvPr>
          <p:cNvSpPr txBox="1"/>
          <p:nvPr/>
        </p:nvSpPr>
        <p:spPr>
          <a:xfrm>
            <a:off x="1119704" y="1860433"/>
            <a:ext cx="63392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Aca </a:t>
            </a:r>
            <a:r>
              <a:rPr lang="en-US" err="1">
                <a:cs typeface="Arial"/>
              </a:rPr>
              <a:t>va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lista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contactos</a:t>
            </a:r>
            <a:r>
              <a:rPr lang="en-US">
                <a:cs typeface="Arial"/>
              </a:rPr>
              <a:t> de Espana y Chile (a </a:t>
            </a:r>
            <a:r>
              <a:rPr lang="en-US" err="1">
                <a:cs typeface="Arial"/>
              </a:rPr>
              <a:t>definir</a:t>
            </a:r>
            <a:r>
              <a:rPr lang="en-US"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01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5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E78DA-069E-4823-8E49-CBFF8D79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1015614"/>
          </a:xfrm>
        </p:spPr>
        <p:txBody>
          <a:bodyPr>
            <a:normAutofit fontScale="90000"/>
          </a:bodyPr>
          <a:lstStyle/>
          <a:p>
            <a:r>
              <a:rPr lang="es-ES"/>
              <a:t>Diagrama Confirming Global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DCEE02-D34D-4F11-9432-3B5DE7C3D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908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CL"/>
              <a:t>Diagrama Confirming Global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753C0-1E75-7477-6956-4492A538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1312187"/>
            <a:ext cx="11816220" cy="394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0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6EB-F5E3-D83C-E08F-45B7358F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DF7C-3695-4FF2-C288-351A318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19" y="626374"/>
            <a:ext cx="5471804" cy="1015614"/>
          </a:xfrm>
        </p:spPr>
        <p:txBody>
          <a:bodyPr>
            <a:normAutofit fontScale="90000"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EA41DC-FBDC-7FB5-816C-A0A509EABD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65535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262B6E4-19F9-4CB2-BE53-9A61D86825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4A6176-24AD-4964-A91E-5A3C545901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principal: Tareas a ejecutar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097219B3-CAE5-4CE1-8883-0637F28B4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B3B4B8-AC11-42F8-80FC-B561CDC9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7</a:t>
            </a:fld>
            <a:endParaRPr lang="es-ES"/>
          </a:p>
        </p:txBody>
      </p:sp>
      <p:graphicFrame>
        <p:nvGraphicFramePr>
          <p:cNvPr id="15" name="Diagrama 14"/>
          <p:cNvGraphicFramePr/>
          <p:nvPr>
            <p:extLst>
              <p:ext uri="{D42A27DB-BD31-4B8C-83A1-F6EECF244321}">
                <p14:modId xmlns:p14="http://schemas.microsoft.com/office/powerpoint/2010/main" val="9568545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5583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5AEE-EC65-C677-477B-A8CC91E84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B60F906-33E4-16AB-DE65-DB051F2D31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Flujos Confirming Global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E2E1D7-BDEF-DC71-557F-0B585A23BB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4" y="1007163"/>
            <a:ext cx="3911401" cy="657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L">
                <a:cs typeface="Arial"/>
              </a:rPr>
              <a:t>Flujo principal: Tarea individual a ejecutar.</a:t>
            </a:r>
            <a:endParaRPr lang="es-CL"/>
          </a:p>
        </p:txBody>
      </p:sp>
      <p:pic>
        <p:nvPicPr>
          <p:cNvPr id="25" name="Gráfico 24">
            <a:extLst>
              <a:ext uri="{FF2B5EF4-FFF2-40B4-BE49-F238E27FC236}">
                <a16:creationId xmlns:a16="http://schemas.microsoft.com/office/drawing/2014/main" id="{21C100BA-B717-D0CE-B1BD-3ED5178E2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43945" y="5586272"/>
            <a:ext cx="284401" cy="270746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6647D3-BEAF-8496-23B1-1D2B7F90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8</a:t>
            </a:fld>
            <a:endParaRPr lang="es-ES"/>
          </a:p>
        </p:txBody>
      </p:sp>
      <p:graphicFrame>
        <p:nvGraphicFramePr>
          <p:cNvPr id="39" name="Diagrama 14">
            <a:extLst>
              <a:ext uri="{FF2B5EF4-FFF2-40B4-BE49-F238E27FC236}">
                <a16:creationId xmlns:a16="http://schemas.microsoft.com/office/drawing/2014/main" id="{2BFBA839-C0DE-6307-89C1-7A3786D855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4133327"/>
              </p:ext>
            </p:extLst>
          </p:nvPr>
        </p:nvGraphicFramePr>
        <p:xfrm>
          <a:off x="0" y="1504539"/>
          <a:ext cx="12169395" cy="2290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890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EA3A8-10AF-00B7-0897-10AF711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97B6-E32F-4D7D-B839-7C3B51F2640F}" type="slidenum">
              <a:rPr lang="es-ES" smtClean="0"/>
              <a:pPr/>
              <a:t>9</a:t>
            </a:fld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B7CDE-5FB5-319E-0F32-F0D2057C89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Tarea </a:t>
            </a:r>
            <a:r>
              <a:rPr lang="en-US">
                <a:solidFill>
                  <a:srgbClr val="EB0000"/>
                </a:solidFill>
                <a:latin typeface="Arial"/>
                <a:ea typeface="Calibri"/>
                <a:cs typeface="Arial"/>
              </a:rPr>
              <a:t>chl-cnf-reportingextraction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579FD-735A-9569-719C-5B1A06BE87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11025" y="969954"/>
            <a:ext cx="10769401" cy="51318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 err="1">
                <a:cs typeface="Arial"/>
              </a:rPr>
              <a:t>Descripción</a:t>
            </a:r>
            <a:r>
              <a:rPr lang="en-US">
                <a:cs typeface="Arial"/>
              </a:rPr>
              <a:t>: 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Este </a:t>
            </a:r>
            <a:r>
              <a:rPr lang="en-US" err="1">
                <a:ea typeface="+mn-lt"/>
                <a:cs typeface="+mn-lt"/>
              </a:rPr>
              <a:t>componente</a:t>
            </a:r>
            <a:r>
              <a:rPr lang="en-US">
                <a:ea typeface="+mn-lt"/>
                <a:cs typeface="+mn-lt"/>
              </a:rPr>
              <a:t> se </a:t>
            </a:r>
            <a:r>
              <a:rPr lang="en-US" err="1">
                <a:ea typeface="+mn-lt"/>
                <a:cs typeface="+mn-lt"/>
              </a:rPr>
              <a:t>encarga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realizar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consumo</a:t>
            </a:r>
            <a:r>
              <a:rPr lang="en-US">
                <a:ea typeface="+mn-lt"/>
                <a:cs typeface="+mn-lt"/>
              </a:rPr>
              <a:t> del Banking Data Hub (BDH) para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de S3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reportes</a:t>
            </a:r>
            <a:r>
              <a:rPr lang="en-US">
                <a:ea typeface="+mn-lt"/>
                <a:cs typeface="+mn-lt"/>
              </a:rPr>
              <a:t> del día. Se </a:t>
            </a:r>
            <a:r>
              <a:rPr lang="en-US" err="1">
                <a:ea typeface="+mn-lt"/>
                <a:cs typeface="+mn-lt"/>
              </a:rPr>
              <a:t>esperan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archivos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generados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días. Cuando un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no sea </a:t>
            </a:r>
            <a:r>
              <a:rPr lang="en-US" err="1">
                <a:ea typeface="+mn-lt"/>
                <a:cs typeface="+mn-lt"/>
              </a:rPr>
              <a:t>entregado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utilizará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información</a:t>
            </a:r>
            <a:r>
              <a:rPr lang="en-US">
                <a:ea typeface="+mn-lt"/>
                <a:cs typeface="+mn-lt"/>
              </a:rPr>
              <a:t> del día anterior.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Para </a:t>
            </a:r>
            <a:r>
              <a:rPr lang="en-US" err="1">
                <a:ea typeface="+mn-lt"/>
                <a:cs typeface="+mn-lt"/>
              </a:rPr>
              <a:t>ejecutar</a:t>
            </a:r>
            <a:r>
              <a:rPr lang="en-US">
                <a:ea typeface="+mn-lt"/>
                <a:cs typeface="+mn-lt"/>
              </a:rPr>
              <a:t> la </a:t>
            </a:r>
            <a:r>
              <a:rPr lang="en-US" err="1">
                <a:ea typeface="+mn-lt"/>
                <a:cs typeface="+mn-lt"/>
              </a:rPr>
              <a:t>extracción</a:t>
            </a:r>
            <a:r>
              <a:rPr lang="en-US">
                <a:ea typeface="+mn-lt"/>
                <a:cs typeface="+mn-lt"/>
              </a:rPr>
              <a:t>, se </a:t>
            </a:r>
            <a:r>
              <a:rPr lang="en-US" err="1">
                <a:ea typeface="+mn-lt"/>
                <a:cs typeface="+mn-lt"/>
              </a:rPr>
              <a:t>debe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seguir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siguiente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proceso</a:t>
            </a:r>
            <a:r>
              <a:rPr lang="en-US">
                <a:ea typeface="+mn-lt"/>
                <a:cs typeface="+mn-lt"/>
              </a:rPr>
              <a:t>: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Generar</a:t>
            </a:r>
            <a:r>
              <a:rPr lang="en-US">
                <a:ea typeface="+mn-lt"/>
                <a:cs typeface="+mn-lt"/>
              </a:rPr>
              <a:t> un token STS.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token STS, </a:t>
            </a:r>
            <a:r>
              <a:rPr lang="en-US" err="1">
                <a:ea typeface="+mn-lt"/>
                <a:cs typeface="+mn-lt"/>
              </a:rPr>
              <a:t>obtener</a:t>
            </a:r>
            <a:r>
              <a:rPr lang="en-US">
                <a:ea typeface="+mn-lt"/>
                <a:cs typeface="+mn-lt"/>
              </a:rPr>
              <a:t> un token SOS.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Con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token SOS, </a:t>
            </a:r>
            <a:r>
              <a:rPr lang="en-US" err="1">
                <a:ea typeface="+mn-lt"/>
                <a:cs typeface="+mn-lt"/>
              </a:rPr>
              <a:t>consumir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servicio</a:t>
            </a:r>
            <a:r>
              <a:rPr lang="en-US">
                <a:ea typeface="+mn-lt"/>
                <a:cs typeface="+mn-lt"/>
              </a:rPr>
              <a:t> de BDH.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>
                <a:ea typeface="+mn-lt"/>
                <a:cs typeface="+mn-lt"/>
              </a:rPr>
              <a:t>BDH </a:t>
            </a:r>
            <a:r>
              <a:rPr lang="en-US" err="1">
                <a:ea typeface="+mn-lt"/>
                <a:cs typeface="+mn-lt"/>
              </a:rPr>
              <a:t>entrega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lista</a:t>
            </a:r>
            <a:r>
              <a:rPr lang="en-US">
                <a:ea typeface="+mn-lt"/>
                <a:cs typeface="+mn-lt"/>
              </a:rPr>
              <a:t> de URLs que </a:t>
            </a:r>
            <a:r>
              <a:rPr lang="en-US" err="1">
                <a:ea typeface="+mn-lt"/>
                <a:cs typeface="+mn-lt"/>
              </a:rPr>
              <a:t>contienen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1085850" lvl="2" indent="-171450">
              <a:lnSpc>
                <a:spcPct val="100000"/>
              </a:lnSpc>
              <a:spcBef>
                <a:spcPts val="0"/>
              </a:spcBef>
              <a:buFont typeface="Wingdings"/>
              <a:buChar char="§"/>
            </a:pPr>
            <a:r>
              <a:rPr lang="en-US" err="1">
                <a:ea typeface="+mn-lt"/>
                <a:cs typeface="+mn-lt"/>
              </a:rPr>
              <a:t>Descargar</a:t>
            </a:r>
            <a:r>
              <a:rPr lang="en-US">
                <a:ea typeface="+mn-lt"/>
                <a:cs typeface="+mn-lt"/>
              </a:rPr>
              <a:t> uno a uno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entregados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BDH y </a:t>
            </a:r>
            <a:r>
              <a:rPr lang="en-US" err="1">
                <a:ea typeface="+mn-lt"/>
                <a:cs typeface="+mn-lt"/>
              </a:rPr>
              <a:t>alojarlos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</a:t>
            </a:r>
            <a:r>
              <a:rPr lang="en-US">
                <a:ea typeface="+mn-lt"/>
                <a:cs typeface="+mn-lt"/>
              </a:rPr>
              <a:t> "Directorio de </a:t>
            </a:r>
            <a:r>
              <a:rPr lang="en-US" err="1">
                <a:ea typeface="+mn-lt"/>
                <a:cs typeface="+mn-lt"/>
              </a:rPr>
              <a:t>destino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Ficheros</a:t>
            </a:r>
            <a:r>
              <a:rPr lang="en-US">
                <a:ea typeface="+mn-lt"/>
                <a:cs typeface="+mn-lt"/>
              </a:rPr>
              <a:t> BDH".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En </a:t>
            </a:r>
            <a:r>
              <a:rPr lang="en-US" err="1">
                <a:ea typeface="+mn-lt"/>
                <a:cs typeface="+mn-lt"/>
              </a:rPr>
              <a:t>caso</a:t>
            </a:r>
            <a:r>
              <a:rPr lang="en-US">
                <a:ea typeface="+mn-lt"/>
                <a:cs typeface="+mn-lt"/>
              </a:rPr>
              <a:t> de no </a:t>
            </a:r>
            <a:r>
              <a:rPr lang="en-US" err="1">
                <a:ea typeface="+mn-lt"/>
                <a:cs typeface="+mn-lt"/>
              </a:rPr>
              <a:t>encontrar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algún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fichero</a:t>
            </a:r>
            <a:r>
              <a:rPr lang="en-US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15 </a:t>
            </a:r>
            <a:r>
              <a:rPr lang="en-US" err="1">
                <a:ea typeface="+mn-lt"/>
                <a:cs typeface="+mn-lt"/>
              </a:rPr>
              <a:t>esperados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este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queda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especificado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logs de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(logs </a:t>
            </a:r>
            <a:r>
              <a:rPr lang="en-US" err="1">
                <a:ea typeface="+mn-lt"/>
                <a:cs typeface="+mn-lt"/>
              </a:rPr>
              <a:t>técnicos</a:t>
            </a:r>
            <a:r>
              <a:rPr lang="en-US">
                <a:ea typeface="+mn-lt"/>
                <a:cs typeface="+mn-lt"/>
              </a:rPr>
              <a:t>) </a:t>
            </a:r>
            <a:r>
              <a:rPr lang="en-US" err="1">
                <a:ea typeface="+mn-lt"/>
                <a:cs typeface="+mn-lt"/>
              </a:rPr>
              <a:t>como</a:t>
            </a:r>
            <a:r>
              <a:rPr lang="en-US">
                <a:ea typeface="+mn-lt"/>
                <a:cs typeface="+mn-lt"/>
              </a:rPr>
              <a:t> "File NOMBRE_FICHERO Not Found" y se continua con la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ea typeface="+mn-lt"/>
              <a:cs typeface="+mn-lt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Al </a:t>
            </a:r>
            <a:r>
              <a:rPr lang="en-US" err="1">
                <a:ea typeface="+mn-lt"/>
                <a:cs typeface="+mn-lt"/>
              </a:rPr>
              <a:t>finalizar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ejecución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control-m, se genera un </a:t>
            </a:r>
            <a:r>
              <a:rPr lang="en-US" err="1">
                <a:ea typeface="+mn-lt"/>
                <a:cs typeface="+mn-lt"/>
              </a:rPr>
              <a:t>estado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chl_cnf_reportingextraction_OK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Aft>
                <a:spcPts val="0"/>
              </a:spcAft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URL: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>
                <a:cs typeface="Arial"/>
              </a:rPr>
              <a:t>Directorio JAR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/exe</a:t>
            </a:r>
            <a:endParaRPr lang="en-US" b="1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>
                <a:cs typeface="Arial"/>
              </a:rPr>
              <a:t>Nombre JAR </a:t>
            </a:r>
            <a:r>
              <a:rPr lang="en-US" b="1" err="1">
                <a:cs typeface="Arial"/>
              </a:rPr>
              <a:t>ejecutable</a:t>
            </a:r>
            <a:r>
              <a:rPr lang="en-US">
                <a:cs typeface="Arial"/>
              </a:rPr>
              <a:t>: </a:t>
            </a:r>
            <a:r>
              <a:rPr lang="en-US">
                <a:ea typeface="+mn-lt"/>
                <a:cs typeface="+mn-lt"/>
              </a:rPr>
              <a:t>chl-cnf-reportingextraction-0.0.1-SNAPSHOT.jar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r>
              <a:rPr lang="en-US" b="1">
                <a:cs typeface="Arial"/>
              </a:rPr>
              <a:t>Directorio de </a:t>
            </a:r>
            <a:r>
              <a:rPr lang="en-US" b="1" err="1">
                <a:cs typeface="Arial"/>
              </a:rPr>
              <a:t>destino</a:t>
            </a:r>
            <a:r>
              <a:rPr lang="en-US" b="1">
                <a:cs typeface="Arial"/>
              </a:rPr>
              <a:t> </a:t>
            </a:r>
            <a:r>
              <a:rPr lang="en-US" b="1" err="1">
                <a:cs typeface="Arial"/>
              </a:rPr>
              <a:t>Ficheros</a:t>
            </a:r>
            <a:r>
              <a:rPr lang="en-US" b="1">
                <a:cs typeface="Arial"/>
              </a:rPr>
              <a:t> BDH:</a:t>
            </a:r>
            <a:r>
              <a:rPr lang="en-US">
                <a:cs typeface="Arial"/>
              </a:rPr>
              <a:t> </a:t>
            </a:r>
            <a:r>
              <a:rPr lang="en-US">
                <a:ea typeface="+mn-lt"/>
                <a:cs typeface="+mn-lt"/>
              </a:rPr>
              <a:t>/u01/users/</a:t>
            </a:r>
            <a:r>
              <a:rPr lang="en-US" err="1">
                <a:ea typeface="+mn-lt"/>
                <a:cs typeface="+mn-lt"/>
              </a:rPr>
              <a:t>usr_cfg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interf</a:t>
            </a:r>
            <a:r>
              <a:rPr lang="en-US">
                <a:ea typeface="+mn-lt"/>
                <a:cs typeface="+mn-lt"/>
              </a:rPr>
              <a:t>/</a:t>
            </a:r>
            <a:r>
              <a:rPr lang="en-US" err="1">
                <a:ea typeface="+mn-lt"/>
                <a:cs typeface="+mn-lt"/>
              </a:rPr>
              <a:t>dat</a:t>
            </a:r>
            <a:r>
              <a:rPr lang="en-US">
                <a:ea typeface="+mn-lt"/>
                <a:cs typeface="+mn-lt"/>
              </a:rPr>
              <a:t>/entrada</a:t>
            </a:r>
            <a:endParaRPr lang="en-US"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"/>
              <a:buChar char="o"/>
            </a:pPr>
            <a:endParaRPr lang="en-US">
              <a:cs typeface="Arial"/>
            </a:endParaRPr>
          </a:p>
          <a:p>
            <a:pPr marL="171450" indent="-1714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b="1">
                <a:cs typeface="Arial"/>
              </a:rPr>
              <a:t>Logs:</a:t>
            </a: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Directorio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/u01/users/</a:t>
            </a:r>
            <a:r>
              <a:rPr lang="en-US" err="1">
                <a:cs typeface="Arial"/>
              </a:rPr>
              <a:t>usr_cfg</a:t>
            </a:r>
            <a:r>
              <a:rPr lang="en-US">
                <a:cs typeface="Arial"/>
              </a:rPr>
              <a:t>/log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pPr marL="628650" lvl="1" indent="-171450">
              <a:lnSpc>
                <a:spcPct val="100000"/>
              </a:lnSpc>
              <a:spcBef>
                <a:spcPts val="0"/>
              </a:spcBef>
              <a:buFont typeface="Courier New,monospace"/>
              <a:buChar char="o"/>
            </a:pPr>
            <a:r>
              <a:rPr lang="en-US" b="1">
                <a:cs typeface="Arial"/>
              </a:rPr>
              <a:t>Nombre logs </a:t>
            </a:r>
            <a:r>
              <a:rPr lang="en-US" b="1" err="1">
                <a:cs typeface="Arial"/>
              </a:rPr>
              <a:t>técnicos</a:t>
            </a:r>
            <a:r>
              <a:rPr lang="en-US" b="1">
                <a:cs typeface="Arial"/>
              </a:rPr>
              <a:t> de </a:t>
            </a:r>
            <a:r>
              <a:rPr lang="en-US" b="1" err="1">
                <a:cs typeface="Arial"/>
              </a:rPr>
              <a:t>ejecutable</a:t>
            </a:r>
            <a:r>
              <a:rPr lang="en-US" b="1">
                <a:cs typeface="Arial"/>
              </a:rPr>
              <a:t>: </a:t>
            </a:r>
            <a:r>
              <a:rPr lang="en-US">
                <a:cs typeface="Arial"/>
              </a:rPr>
              <a:t>chl-cnf-reportingextraction.log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358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Personalizado 3">
      <a:dk1>
        <a:sysClr val="windowText" lastClr="000000"/>
      </a:dk1>
      <a:lt1>
        <a:sysClr val="window" lastClr="FFFFFF"/>
      </a:lt1>
      <a:dk2>
        <a:srgbClr val="6E7678"/>
      </a:dk2>
      <a:lt2>
        <a:srgbClr val="E7E6E6"/>
      </a:lt2>
      <a:accent1>
        <a:srgbClr val="EB0000"/>
      </a:accent1>
      <a:accent2>
        <a:srgbClr val="DEEDF1"/>
      </a:accent2>
      <a:accent3>
        <a:srgbClr val="9D3566"/>
      </a:accent3>
      <a:accent4>
        <a:srgbClr val="62B967"/>
      </a:accent4>
      <a:accent5>
        <a:srgbClr val="1AB2BB"/>
      </a:accent5>
      <a:accent6>
        <a:srgbClr val="FFCB32"/>
      </a:accent6>
      <a:hlink>
        <a:srgbClr val="3265FF"/>
      </a:hlink>
      <a:folHlink>
        <a:srgbClr val="954F72"/>
      </a:folHlink>
    </a:clrScheme>
    <a:fontScheme name="Personalizado 6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Tema de Office</vt:lpstr>
      <vt:lpstr>Presentación Resumen Confirming Global. </vt:lpstr>
      <vt:lpstr>PowerPoint Presentation</vt:lpstr>
      <vt:lpstr>Introducción</vt:lpstr>
      <vt:lpstr>Diagrama Confirming Global</vt:lpstr>
      <vt:lpstr>PowerPoint Presentation</vt:lpstr>
      <vt:lpstr>Flujos Confirming Global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Informes</vt:lpstr>
      <vt:lpstr>Diagrama Tecnico</vt:lpstr>
      <vt:lpstr>Contactos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Power Point SANTANDER</dc:title>
  <dc:creator>Presentalia (info@presentalia.com)</dc:creator>
  <cp:revision>95</cp:revision>
  <dcterms:created xsi:type="dcterms:W3CDTF">2018-03-19T11:10:43Z</dcterms:created>
  <dcterms:modified xsi:type="dcterms:W3CDTF">2025-03-27T18:51:51Z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2abd79-57a9-4473-8700-c843f76a1e37_Enabled">
    <vt:lpwstr>true</vt:lpwstr>
  </property>
  <property fmtid="{D5CDD505-2E9C-101B-9397-08002B2CF9AE}" pid="3" name="MSIP_Label_0c2abd79-57a9-4473-8700-c843f76a1e37_SetDate">
    <vt:lpwstr>2023-03-28T11:04:38Z</vt:lpwstr>
  </property>
  <property fmtid="{D5CDD505-2E9C-101B-9397-08002B2CF9AE}" pid="4" name="MSIP_Label_0c2abd79-57a9-4473-8700-c843f76a1e37_Method">
    <vt:lpwstr>Privileged</vt:lpwstr>
  </property>
  <property fmtid="{D5CDD505-2E9C-101B-9397-08002B2CF9AE}" pid="5" name="MSIP_Label_0c2abd79-57a9-4473-8700-c843f76a1e37_Name">
    <vt:lpwstr>Internal</vt:lpwstr>
  </property>
  <property fmtid="{D5CDD505-2E9C-101B-9397-08002B2CF9AE}" pid="6" name="MSIP_Label_0c2abd79-57a9-4473-8700-c843f76a1e37_SiteId">
    <vt:lpwstr>35595a02-4d6d-44ac-99e1-f9ab4cd872db</vt:lpwstr>
  </property>
  <property fmtid="{D5CDD505-2E9C-101B-9397-08002B2CF9AE}" pid="7" name="MSIP_Label_0c2abd79-57a9-4473-8700-c843f76a1e37_ActionId">
    <vt:lpwstr>cbe407d1-6e41-47e7-9db1-0776994531cf</vt:lpwstr>
  </property>
  <property fmtid="{D5CDD505-2E9C-101B-9397-08002B2CF9AE}" pid="8" name="MSIP_Label_0c2abd79-57a9-4473-8700-c843f76a1e37_ContentBits">
    <vt:lpwstr>0</vt:lpwstr>
  </property>
</Properties>
</file>