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9" r:id="rId2"/>
    <p:sldId id="257" r:id="rId3"/>
    <p:sldId id="271" r:id="rId4"/>
    <p:sldId id="319" r:id="rId5"/>
    <p:sldId id="312" r:id="rId6"/>
    <p:sldId id="318" r:id="rId7"/>
    <p:sldId id="320" r:id="rId8"/>
    <p:sldId id="321" r:id="rId9"/>
    <p:sldId id="322" r:id="rId10"/>
    <p:sldId id="323" r:id="rId11"/>
    <p:sldId id="324" r:id="rId12"/>
    <p:sldId id="278" r:id="rId13"/>
    <p:sldId id="313" r:id="rId14"/>
    <p:sldId id="296" r:id="rId15"/>
    <p:sldId id="295" r:id="rId16"/>
    <p:sldId id="314" r:id="rId17"/>
    <p:sldId id="294" r:id="rId18"/>
    <p:sldId id="315" r:id="rId19"/>
    <p:sldId id="297" r:id="rId20"/>
    <p:sldId id="298" r:id="rId21"/>
    <p:sldId id="299" r:id="rId22"/>
    <p:sldId id="300" r:id="rId23"/>
    <p:sldId id="301" r:id="rId24"/>
    <p:sldId id="302" r:id="rId25"/>
    <p:sldId id="290" r:id="rId26"/>
    <p:sldId id="303" r:id="rId27"/>
    <p:sldId id="291" r:id="rId28"/>
    <p:sldId id="311" r:id="rId29"/>
    <p:sldId id="292" r:id="rId30"/>
    <p:sldId id="310" r:id="rId31"/>
    <p:sldId id="293" r:id="rId32"/>
    <p:sldId id="309" r:id="rId33"/>
    <p:sldId id="288" r:id="rId34"/>
    <p:sldId id="308" r:id="rId35"/>
    <p:sldId id="265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DEEDF2"/>
    <a:srgbClr val="3C3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A45C2-2A8B-7C1D-4E6C-2CED77D146BC}" v="105" dt="2025-04-04T21:29:19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3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Arial"/>
            </a:rPr>
            <a:t>Reporting Extraction</a:t>
          </a:r>
          <a:endParaRPr lang="es-CL" b="1">
            <a:solidFill>
              <a:srgbClr val="363636"/>
            </a:solidFill>
          </a:endParaRP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Arial"/>
            </a:rPr>
            <a:t>Reporting Generator</a:t>
          </a:r>
          <a:endParaRPr lang="es-CL" b="1">
            <a:solidFill>
              <a:srgbClr val="363636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4DB850C2-FC70-4090-86A9-15BD6E805387}">
      <dgm:prSet phldrT="[Texto]" custT="1"/>
      <dgm:spPr/>
      <dgm:t>
        <a:bodyPr/>
        <a:lstStyle/>
        <a:p>
          <a:pPr rtl="0"/>
          <a:r>
            <a:rPr lang="es-CL" sz="800" b="1">
              <a:latin typeface="Calibri"/>
              <a:ea typeface="Calibri"/>
              <a:cs typeface="Calibri"/>
            </a:rPr>
            <a:t> Generar las interfaces a partir de la información cruzada desde las tablas definitivas.</a:t>
          </a:r>
        </a:p>
      </dgm:t>
    </dgm:pt>
    <dgm:pt modelId="{C576826D-9077-44A0-B599-8D72F09886DD}" type="parTrans" cxnId="{E06D6EF9-AD2A-4C0B-9D77-97060164E024}">
      <dgm:prSet/>
      <dgm:spPr/>
      <dgm:t>
        <a:bodyPr/>
        <a:lstStyle/>
        <a:p>
          <a:endParaRPr lang="es-CL"/>
        </a:p>
      </dgm:t>
    </dgm:pt>
    <dgm:pt modelId="{8797E987-E029-45D9-938D-33BC0EE3E7F4}" type="sibTrans" cxnId="{E06D6EF9-AD2A-4C0B-9D77-97060164E024}">
      <dgm:prSet/>
      <dgm:spPr/>
      <dgm:t>
        <a:bodyPr/>
        <a:lstStyle/>
        <a:p>
          <a:endParaRPr lang="es-CL"/>
        </a:p>
      </dgm:t>
    </dgm:pt>
    <dgm:pt modelId="{0895F186-FA94-4A34-884F-40FF9B99429C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Arial"/>
            </a:rPr>
            <a:t>Reporting Merge</a:t>
          </a:r>
          <a:endParaRPr lang="es-CL" b="1">
            <a:solidFill>
              <a:srgbClr val="363636"/>
            </a:solidFill>
          </a:endParaRPr>
        </a:p>
      </dgm:t>
    </dgm:pt>
    <dgm:pt modelId="{084B28C0-817C-467E-82B8-B6798964CDE6}" type="parTrans" cxnId="{C91D03BA-D64F-4F04-BA54-EEE4ED0497AD}">
      <dgm:prSet/>
      <dgm:spPr/>
      <dgm:t>
        <a:bodyPr/>
        <a:lstStyle/>
        <a:p>
          <a:endParaRPr lang="es-CL"/>
        </a:p>
      </dgm:t>
    </dgm:pt>
    <dgm:pt modelId="{78C372DC-21F5-43CD-8B8B-B6ABEB23F2C7}" type="sibTrans" cxnId="{C91D03BA-D64F-4F04-BA54-EEE4ED0497AD}">
      <dgm:prSet/>
      <dgm:spPr/>
      <dgm:t>
        <a:bodyPr/>
        <a:lstStyle/>
        <a:p>
          <a:endParaRPr lang="es-CL"/>
        </a:p>
      </dgm:t>
    </dgm:pt>
    <dgm:pt modelId="{D6A55497-A2F9-4496-8E98-63F073409867}">
      <dgm:prSet phldrT="[Texto]" custT="1"/>
      <dgm:spPr/>
      <dgm:t>
        <a:bodyPr/>
        <a:lstStyle/>
        <a:p>
          <a:pPr rtl="0"/>
          <a:r>
            <a:rPr lang="es-CL" sz="800" b="1">
              <a:latin typeface="Calibri"/>
              <a:ea typeface="Calibri"/>
              <a:cs typeface="Calibri"/>
            </a:rPr>
            <a:t>Combinar cada interfaz con su respectiva interfaz proveniente de Factor55.</a:t>
          </a:r>
        </a:p>
      </dgm:t>
    </dgm:pt>
    <dgm:pt modelId="{E3D4649E-6A44-4CF9-8945-77C17383ADF8}" type="parTrans" cxnId="{09F426FB-27BB-421D-BB1D-5E293916237E}">
      <dgm:prSet/>
      <dgm:spPr/>
      <dgm:t>
        <a:bodyPr/>
        <a:lstStyle/>
        <a:p>
          <a:endParaRPr lang="es-CL"/>
        </a:p>
      </dgm:t>
    </dgm:pt>
    <dgm:pt modelId="{44CA2DB4-F854-4D22-B70E-9CFA8D39444F}" type="sibTrans" cxnId="{09F426FB-27BB-421D-BB1D-5E293916237E}">
      <dgm:prSet/>
      <dgm:spPr/>
      <dgm:t>
        <a:bodyPr/>
        <a:lstStyle/>
        <a:p>
          <a:endParaRPr lang="es-CL"/>
        </a:p>
      </dgm:t>
    </dgm:pt>
    <dgm:pt modelId="{174D280B-8593-406A-84BF-12FBB656EB95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Arial"/>
            </a:rPr>
            <a:t>Reporting Consolidation</a:t>
          </a:r>
          <a:endParaRPr lang="es-CL" b="1">
            <a:solidFill>
              <a:srgbClr val="363636"/>
            </a:solidFill>
          </a:endParaRPr>
        </a:p>
      </dgm:t>
    </dgm:pt>
    <dgm:pt modelId="{32024562-3F89-4A2A-81A2-30C75FFE73B8}" type="parTrans" cxnId="{4921C875-38A0-4596-AE61-8FD6DC01CAAD}">
      <dgm:prSet/>
      <dgm:spPr/>
      <dgm:t>
        <a:bodyPr/>
        <a:lstStyle/>
        <a:p>
          <a:endParaRPr lang="es-CL"/>
        </a:p>
      </dgm:t>
    </dgm:pt>
    <dgm:pt modelId="{03B07224-BA91-4264-9B63-342F7853DE8F}" type="sibTrans" cxnId="{4921C875-38A0-4596-AE61-8FD6DC01CAAD}">
      <dgm:prSet/>
      <dgm:spPr/>
      <dgm:t>
        <a:bodyPr/>
        <a:lstStyle/>
        <a:p>
          <a:endParaRPr lang="es-CL"/>
        </a:p>
      </dgm:t>
    </dgm:pt>
    <dgm:pt modelId="{937E0E1E-CC2C-4440-A804-292104954F3A}">
      <dgm:prSet phldrT="[Texto]" custT="1"/>
      <dgm:spPr/>
      <dgm:t>
        <a:bodyPr/>
        <a:lstStyle/>
        <a:p>
          <a:pPr rtl="0"/>
          <a:r>
            <a:rPr lang="es-CL" sz="800" b="1">
              <a:latin typeface="Calibri"/>
              <a:ea typeface="Calibri"/>
              <a:cs typeface="Calibri"/>
            </a:rPr>
            <a:t>Llevar las tablas temporales a tablas definitivas en la base de datos.</a:t>
          </a:r>
        </a:p>
      </dgm:t>
    </dgm:pt>
    <dgm:pt modelId="{ABB7CEAB-ED45-426D-A0E6-A11CE598DB39}" type="parTrans" cxnId="{7563CBF4-E514-4498-897D-5FCBA9D1A887}">
      <dgm:prSet/>
      <dgm:spPr/>
      <dgm:t>
        <a:bodyPr/>
        <a:lstStyle/>
        <a:p>
          <a:endParaRPr lang="es-CL"/>
        </a:p>
      </dgm:t>
    </dgm:pt>
    <dgm:pt modelId="{D73A14DB-BD3F-4CFE-8252-FCABF9B82438}" type="sibTrans" cxnId="{7563CBF4-E514-4498-897D-5FCBA9D1A887}">
      <dgm:prSet/>
      <dgm:spPr/>
      <dgm:t>
        <a:bodyPr/>
        <a:lstStyle/>
        <a:p>
          <a:endParaRPr lang="es-CL"/>
        </a:p>
      </dgm:t>
    </dgm:pt>
    <dgm:pt modelId="{00ED0F6D-2431-4446-89B5-2DECD744C78C}">
      <dgm:prSet phldrT="[Texto]" phldr="0" custT="1"/>
      <dgm:spPr/>
      <dgm:t>
        <a:bodyPr/>
        <a:lstStyle/>
        <a:p>
          <a:pPr rtl="0"/>
          <a:r>
            <a:rPr lang="es-CL" sz="800" b="1">
              <a:solidFill>
                <a:srgbClr val="363636"/>
              </a:solidFill>
              <a:latin typeface="Arial"/>
            </a:rPr>
            <a:t>Reporting Process</a:t>
          </a:r>
          <a:endParaRPr lang="es-CL" sz="800" b="1">
            <a:solidFill>
              <a:srgbClr val="363636"/>
            </a:solidFill>
          </a:endParaRPr>
        </a:p>
      </dgm:t>
    </dgm:pt>
    <dgm:pt modelId="{77D16ACF-0E17-4286-9FDE-D1A0F705FD39}" type="parTrans" cxnId="{2DC1DBB4-6A03-4DF8-B401-C5DD2A077C5F}">
      <dgm:prSet/>
      <dgm:spPr/>
      <dgm:t>
        <a:bodyPr/>
        <a:lstStyle/>
        <a:p>
          <a:endParaRPr lang="es-CL"/>
        </a:p>
      </dgm:t>
    </dgm:pt>
    <dgm:pt modelId="{84515105-88F1-43F9-92B5-1E12505EC008}" type="sibTrans" cxnId="{2DC1DBB4-6A03-4DF8-B401-C5DD2A077C5F}">
      <dgm:prSet/>
      <dgm:spPr/>
      <dgm:t>
        <a:bodyPr/>
        <a:lstStyle/>
        <a:p>
          <a:endParaRPr lang="es-CL"/>
        </a:p>
      </dgm:t>
    </dgm:pt>
    <dgm:pt modelId="{15BDF2D2-FA37-4200-A6B5-4D37A92DF449}">
      <dgm:prSet phldrT="[Texto]" custT="1"/>
      <dgm:spPr/>
      <dgm:t>
        <a:bodyPr/>
        <a:lstStyle/>
        <a:p>
          <a:pPr rtl="0"/>
          <a:r>
            <a:rPr lang="es-CL" sz="800" b="1">
              <a:latin typeface="Arial"/>
              <a:ea typeface="Calibri"/>
              <a:cs typeface="Arial"/>
            </a:rPr>
            <a:t>Tomar los archivos y grabarlos en la base de datos local en tablas temporales.</a:t>
          </a:r>
        </a:p>
      </dgm:t>
    </dgm:pt>
    <dgm:pt modelId="{E392C6A2-85DA-4FBC-97C6-BF668C2163B0}" type="parTrans" cxnId="{7E648156-C4D7-4F38-A2D4-8D4D8C31A83D}">
      <dgm:prSet/>
      <dgm:spPr/>
      <dgm:t>
        <a:bodyPr/>
        <a:lstStyle/>
        <a:p>
          <a:endParaRPr lang="es-CL"/>
        </a:p>
      </dgm:t>
    </dgm:pt>
    <dgm:pt modelId="{1F7E0BFC-6F15-44A6-AB33-B751E54889AA}" type="sibTrans" cxnId="{7E648156-C4D7-4F38-A2D4-8D4D8C31A83D}">
      <dgm:prSet/>
      <dgm:spPr/>
      <dgm:t>
        <a:bodyPr/>
        <a:lstStyle/>
        <a:p>
          <a:endParaRPr lang="es-CL"/>
        </a:p>
      </dgm:t>
    </dgm:pt>
    <dgm:pt modelId="{6B95DBFA-0750-449A-AB87-33B78E9612CA}">
      <dgm:prSet phldr="0"/>
      <dgm:spPr/>
      <dgm:t>
        <a:bodyPr/>
        <a:lstStyle/>
        <a:p>
          <a:pPr rtl="0"/>
          <a:r>
            <a:rPr lang="es-CL" b="1">
              <a:latin typeface="Arial"/>
              <a:ea typeface="Calibri"/>
              <a:cs typeface="Arial"/>
            </a:rPr>
            <a:t>Ejecutar URL para traer los archivos que llegan desde BDH (España) y dejarlos en el servidor de procesos local.</a:t>
          </a:r>
        </a:p>
      </dgm:t>
    </dgm:pt>
    <dgm:pt modelId="{BFFD4FB1-BF3F-421A-9D1D-9342BDC85EEC}" type="parTrans" cxnId="{5966B199-D865-4326-A6D2-CD5273DD2743}">
      <dgm:prSet/>
      <dgm:spPr/>
    </dgm:pt>
    <dgm:pt modelId="{DF0B0767-09D6-4859-B9D6-99A646D10F67}" type="sibTrans" cxnId="{5966B199-D865-4326-A6D2-CD5273DD2743}">
      <dgm:prSet/>
      <dgm:spPr/>
    </dgm:pt>
    <dgm:pt modelId="{7F12A504-D828-449C-8CC9-8E7DA10665AD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DD18B8B2-3E66-4BC1-A6BA-36E145C9B70A}" type="pres">
      <dgm:prSet presAssocID="{2B09A2DF-78D1-4FF6-B217-35BF70212C86}" presName="compNode" presStyleCnt="0"/>
      <dgm:spPr/>
    </dgm:pt>
    <dgm:pt modelId="{7A534B2E-233C-45B1-A018-730237C3F11F}" type="pres">
      <dgm:prSet presAssocID="{2B09A2DF-78D1-4FF6-B217-35BF70212C86}" presName="noGeometry" presStyleCnt="0"/>
      <dgm:spPr/>
    </dgm:pt>
    <dgm:pt modelId="{ECAE49CA-0802-455C-B717-DA6A5FB57350}" type="pres">
      <dgm:prSet presAssocID="{2B09A2DF-78D1-4FF6-B217-35BF70212C86}" presName="childTextVisible" presStyleLbl="bgAccFollowNode1" presStyleIdx="0" presStyleCnt="5">
        <dgm:presLayoutVars>
          <dgm:bulletEnabled val="1"/>
        </dgm:presLayoutVars>
      </dgm:prSet>
      <dgm:spPr/>
    </dgm:pt>
    <dgm:pt modelId="{A833D1B5-A5CF-4482-BB5F-2750516BD5B4}" type="pres">
      <dgm:prSet presAssocID="{2B09A2DF-78D1-4FF6-B217-35BF70212C86}" presName="childTextHidden" presStyleLbl="bgAccFollowNode1" presStyleIdx="0" presStyleCnt="5"/>
      <dgm:spPr/>
    </dgm:pt>
    <dgm:pt modelId="{D4A44AD4-620B-4A44-B453-D612ED8EEF9C}" type="pres">
      <dgm:prSet presAssocID="{2B09A2DF-78D1-4FF6-B217-35BF70212C8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EDAD311-D166-446F-8C0F-B8DF60BD6BAB}" type="pres">
      <dgm:prSet presAssocID="{2B09A2DF-78D1-4FF6-B217-35BF70212C86}" presName="aSpace" presStyleCnt="0"/>
      <dgm:spPr/>
    </dgm:pt>
    <dgm:pt modelId="{927B265A-ABB9-4E3B-BD5E-4E782015000D}" type="pres">
      <dgm:prSet presAssocID="{00ED0F6D-2431-4446-89B5-2DECD744C78C}" presName="compNode" presStyleCnt="0"/>
      <dgm:spPr/>
    </dgm:pt>
    <dgm:pt modelId="{C3946744-7D89-433A-B5A7-40F34FC6917C}" type="pres">
      <dgm:prSet presAssocID="{00ED0F6D-2431-4446-89B5-2DECD744C78C}" presName="noGeometry" presStyleCnt="0"/>
      <dgm:spPr/>
    </dgm:pt>
    <dgm:pt modelId="{86B1BDE4-27E0-43BF-8AB8-C3CED3610EE8}" type="pres">
      <dgm:prSet presAssocID="{00ED0F6D-2431-4446-89B5-2DECD744C78C}" presName="childTextVisible" presStyleLbl="bgAccFollowNode1" presStyleIdx="1" presStyleCnt="5">
        <dgm:presLayoutVars>
          <dgm:bulletEnabled val="1"/>
        </dgm:presLayoutVars>
      </dgm:prSet>
      <dgm:spPr/>
    </dgm:pt>
    <dgm:pt modelId="{16CB688E-86D8-4605-9395-92B255A41AC7}" type="pres">
      <dgm:prSet presAssocID="{00ED0F6D-2431-4446-89B5-2DECD744C78C}" presName="childTextHidden" presStyleLbl="bgAccFollowNode1" presStyleIdx="1" presStyleCnt="5"/>
      <dgm:spPr/>
    </dgm:pt>
    <dgm:pt modelId="{EE693ACC-C7CE-448C-8011-9E07A85C450D}" type="pres">
      <dgm:prSet presAssocID="{00ED0F6D-2431-4446-89B5-2DECD744C78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6BA6CE4-962D-4A28-B67D-70159D808064}" type="pres">
      <dgm:prSet presAssocID="{00ED0F6D-2431-4446-89B5-2DECD744C78C}" presName="aSpace" presStyleCnt="0"/>
      <dgm:spPr/>
    </dgm:pt>
    <dgm:pt modelId="{9204846E-4DE9-4ED9-9BF9-DD32D337E811}" type="pres">
      <dgm:prSet presAssocID="{174D280B-8593-406A-84BF-12FBB656EB95}" presName="compNode" presStyleCnt="0"/>
      <dgm:spPr/>
    </dgm:pt>
    <dgm:pt modelId="{2FE046ED-599A-4587-A007-58DD5616BD35}" type="pres">
      <dgm:prSet presAssocID="{174D280B-8593-406A-84BF-12FBB656EB95}" presName="noGeometry" presStyleCnt="0"/>
      <dgm:spPr/>
    </dgm:pt>
    <dgm:pt modelId="{963180D2-DFDC-4706-B383-584D321BD477}" type="pres">
      <dgm:prSet presAssocID="{174D280B-8593-406A-84BF-12FBB656EB95}" presName="childTextVisible" presStyleLbl="bgAccFollowNode1" presStyleIdx="2" presStyleCnt="5">
        <dgm:presLayoutVars>
          <dgm:bulletEnabled val="1"/>
        </dgm:presLayoutVars>
      </dgm:prSet>
      <dgm:spPr/>
    </dgm:pt>
    <dgm:pt modelId="{15EB1EA4-5C87-4AAE-B215-A6AE4B9D2A6D}" type="pres">
      <dgm:prSet presAssocID="{174D280B-8593-406A-84BF-12FBB656EB95}" presName="childTextHidden" presStyleLbl="bgAccFollowNode1" presStyleIdx="2" presStyleCnt="5"/>
      <dgm:spPr/>
    </dgm:pt>
    <dgm:pt modelId="{EEBDB4DA-25FB-4FA7-B119-35B8E5B8FDFB}" type="pres">
      <dgm:prSet presAssocID="{174D280B-8593-406A-84BF-12FBB656EB9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0908748-E5FD-426E-BAD7-979871889601}" type="pres">
      <dgm:prSet presAssocID="{174D280B-8593-406A-84BF-12FBB656EB95}" presName="aSpace" presStyleCnt="0"/>
      <dgm:spPr/>
    </dgm:pt>
    <dgm:pt modelId="{41839366-0286-4FD0-B15B-DA73F3420B7A}" type="pres">
      <dgm:prSet presAssocID="{0895A7C1-5191-4A40-9777-67019A973DBC}" presName="compNode" presStyleCnt="0"/>
      <dgm:spPr/>
    </dgm:pt>
    <dgm:pt modelId="{3884CF14-BE8E-4616-B8E9-ADA09FC885AC}" type="pres">
      <dgm:prSet presAssocID="{0895A7C1-5191-4A40-9777-67019A973DBC}" presName="noGeometry" presStyleCnt="0"/>
      <dgm:spPr/>
    </dgm:pt>
    <dgm:pt modelId="{2BDD18E2-2A3C-493C-ADA6-9D0020BE5B13}" type="pres">
      <dgm:prSet presAssocID="{0895A7C1-5191-4A40-9777-67019A973DBC}" presName="childTextVisible" presStyleLbl="bgAccFollowNode1" presStyleIdx="3" presStyleCnt="5" custScaleX="115410">
        <dgm:presLayoutVars>
          <dgm:bulletEnabled val="1"/>
        </dgm:presLayoutVars>
      </dgm:prSet>
      <dgm:spPr/>
    </dgm:pt>
    <dgm:pt modelId="{F134D186-4D06-415B-BC9E-3F8B222F7302}" type="pres">
      <dgm:prSet presAssocID="{0895A7C1-5191-4A40-9777-67019A973DBC}" presName="childTextHidden" presStyleLbl="bgAccFollowNode1" presStyleIdx="3" presStyleCnt="5"/>
      <dgm:spPr/>
    </dgm:pt>
    <dgm:pt modelId="{27EF181B-4911-4ADC-B8D5-31F3D841C2C0}" type="pres">
      <dgm:prSet presAssocID="{0895A7C1-5191-4A40-9777-67019A973DB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7767CC4-AAFB-4921-A006-A9EB9FF5EFB7}" type="pres">
      <dgm:prSet presAssocID="{0895A7C1-5191-4A40-9777-67019A973DBC}" presName="aSpace" presStyleCnt="0"/>
      <dgm:spPr/>
    </dgm:pt>
    <dgm:pt modelId="{82AA01C9-4F18-418E-AF28-12711CD18D2A}" type="pres">
      <dgm:prSet presAssocID="{0895F186-FA94-4A34-884F-40FF9B99429C}" presName="compNode" presStyleCnt="0"/>
      <dgm:spPr/>
    </dgm:pt>
    <dgm:pt modelId="{98A9BC1E-A9E9-475C-98F4-6384FBDAEF5F}" type="pres">
      <dgm:prSet presAssocID="{0895F186-FA94-4A34-884F-40FF9B99429C}" presName="noGeometry" presStyleCnt="0"/>
      <dgm:spPr/>
    </dgm:pt>
    <dgm:pt modelId="{57FA4A76-E279-4401-B8B1-88EFDA3EE13A}" type="pres">
      <dgm:prSet presAssocID="{0895F186-FA94-4A34-884F-40FF9B99429C}" presName="childTextVisible" presStyleLbl="bgAccFollowNode1" presStyleIdx="4" presStyleCnt="5">
        <dgm:presLayoutVars>
          <dgm:bulletEnabled val="1"/>
        </dgm:presLayoutVars>
      </dgm:prSet>
      <dgm:spPr/>
    </dgm:pt>
    <dgm:pt modelId="{79B80F96-02F4-4D96-BF24-E146317450C2}" type="pres">
      <dgm:prSet presAssocID="{0895F186-FA94-4A34-884F-40FF9B99429C}" presName="childTextHidden" presStyleLbl="bgAccFollowNode1" presStyleIdx="4" presStyleCnt="5"/>
      <dgm:spPr/>
    </dgm:pt>
    <dgm:pt modelId="{5487BB61-2CAA-4372-BB6B-F876E2D3B7CB}" type="pres">
      <dgm:prSet presAssocID="{0895F186-FA94-4A34-884F-40FF9B99429C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5FA76709-DC73-470F-B9DB-7C2DFE0A4500}" type="presOf" srcId="{937E0E1E-CC2C-4440-A804-292104954F3A}" destId="{15EB1EA4-5C87-4AAE-B215-A6AE4B9D2A6D}" srcOrd="1" destOrd="0" presId="urn:microsoft.com/office/officeart/2005/8/layout/hProcess6"/>
    <dgm:cxn modelId="{D11FB910-53C3-4659-A0A1-067D88AA7C56}" type="presOf" srcId="{D6A55497-A2F9-4496-8E98-63F073409867}" destId="{57FA4A76-E279-4401-B8B1-88EFDA3EE13A}" srcOrd="0" destOrd="0" presId="urn:microsoft.com/office/officeart/2005/8/layout/hProcess6"/>
    <dgm:cxn modelId="{D4CD3826-6091-48C1-A4CB-C205D05C7596}" type="presOf" srcId="{4DB850C2-FC70-4090-86A9-15BD6E805387}" destId="{F134D186-4D06-415B-BC9E-3F8B222F7302}" srcOrd="1" destOrd="0" presId="urn:microsoft.com/office/officeart/2005/8/layout/hProcess6"/>
    <dgm:cxn modelId="{968EDB64-B48A-4FA4-8674-EA5DA389012C}" type="presOf" srcId="{937E0E1E-CC2C-4440-A804-292104954F3A}" destId="{963180D2-DFDC-4706-B383-584D321BD477}" srcOrd="0" destOrd="0" presId="urn:microsoft.com/office/officeart/2005/8/layout/hProcess6"/>
    <dgm:cxn modelId="{9ACC7966-BFEF-4677-A41E-565D20AC3F91}" type="presOf" srcId="{00ED0F6D-2431-4446-89B5-2DECD744C78C}" destId="{EE693ACC-C7CE-448C-8011-9E07A85C450D}" srcOrd="0" destOrd="0" presId="urn:microsoft.com/office/officeart/2005/8/layout/hProcess6"/>
    <dgm:cxn modelId="{B6DED766-819A-4074-89E7-C664538AC7D9}" type="presOf" srcId="{2B09A2DF-78D1-4FF6-B217-35BF70212C86}" destId="{D4A44AD4-620B-4A44-B453-D612ED8EEF9C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0C620A6C-64BD-4F45-B313-B092DFFC2476}" type="presOf" srcId="{0895A7C1-5191-4A40-9777-67019A973DBC}" destId="{27EF181B-4911-4ADC-B8D5-31F3D841C2C0}" srcOrd="0" destOrd="0" presId="urn:microsoft.com/office/officeart/2005/8/layout/hProcess6"/>
    <dgm:cxn modelId="{C367A34D-89D7-4BE0-87E2-C5315818241A}" type="presOf" srcId="{D6A55497-A2F9-4496-8E98-63F073409867}" destId="{79B80F96-02F4-4D96-BF24-E146317450C2}" srcOrd="1" destOrd="0" presId="urn:microsoft.com/office/officeart/2005/8/layout/hProcess6"/>
    <dgm:cxn modelId="{27138C6E-E56F-477E-B6C5-B3006868FE54}" srcId="{CDDC47E2-1DCA-4D67-982E-475301D78788}" destId="{0895A7C1-5191-4A40-9777-67019A973DBC}" srcOrd="3" destOrd="0" parTransId="{2121FF94-7958-4235-BB65-9CC368BAAD13}" sibTransId="{CB7BD550-173E-4AE4-8345-E9B8D3F1CF19}"/>
    <dgm:cxn modelId="{FED5B754-19D6-447C-B765-E01D2043C050}" type="presOf" srcId="{15BDF2D2-FA37-4200-A6B5-4D37A92DF449}" destId="{16CB688E-86D8-4605-9395-92B255A41AC7}" srcOrd="1" destOrd="0" presId="urn:microsoft.com/office/officeart/2005/8/layout/hProcess6"/>
    <dgm:cxn modelId="{4921C875-38A0-4596-AE61-8FD6DC01CAAD}" srcId="{CDDC47E2-1DCA-4D67-982E-475301D78788}" destId="{174D280B-8593-406A-84BF-12FBB656EB95}" srcOrd="2" destOrd="0" parTransId="{32024562-3F89-4A2A-81A2-30C75FFE73B8}" sibTransId="{03B07224-BA91-4264-9B63-342F7853DE8F}"/>
    <dgm:cxn modelId="{7E648156-C4D7-4F38-A2D4-8D4D8C31A83D}" srcId="{00ED0F6D-2431-4446-89B5-2DECD744C78C}" destId="{15BDF2D2-FA37-4200-A6B5-4D37A92DF449}" srcOrd="0" destOrd="0" parTransId="{E392C6A2-85DA-4FBC-97C6-BF668C2163B0}" sibTransId="{1F7E0BFC-6F15-44A6-AB33-B751E54889AA}"/>
    <dgm:cxn modelId="{8BF11959-0768-41FD-BE7C-41EF4CCC6CA7}" type="presOf" srcId="{0895F186-FA94-4A34-884F-40FF9B99429C}" destId="{5487BB61-2CAA-4372-BB6B-F876E2D3B7CB}" srcOrd="0" destOrd="0" presId="urn:microsoft.com/office/officeart/2005/8/layout/hProcess6"/>
    <dgm:cxn modelId="{FD49EB8C-C2A0-4CBB-822F-CA634DC3580B}" type="presOf" srcId="{CDDC47E2-1DCA-4D67-982E-475301D78788}" destId="{7F12A504-D828-449C-8CC9-8E7DA10665AD}" srcOrd="0" destOrd="0" presId="urn:microsoft.com/office/officeart/2005/8/layout/hProcess6"/>
    <dgm:cxn modelId="{5966B199-D865-4326-A6D2-CD5273DD2743}" srcId="{2B09A2DF-78D1-4FF6-B217-35BF70212C86}" destId="{6B95DBFA-0750-449A-AB87-33B78E9612CA}" srcOrd="0" destOrd="0" parTransId="{BFFD4FB1-BF3F-421A-9D1D-9342BDC85EEC}" sibTransId="{DF0B0767-09D6-4859-B9D6-99A646D10F67}"/>
    <dgm:cxn modelId="{6C39DB9D-EBB4-4F5B-A911-246A7BA435FF}" type="presOf" srcId="{6B95DBFA-0750-449A-AB87-33B78E9612CA}" destId="{A833D1B5-A5CF-4482-BB5F-2750516BD5B4}" srcOrd="1" destOrd="0" presId="urn:microsoft.com/office/officeart/2005/8/layout/hProcess6"/>
    <dgm:cxn modelId="{2DC1DBB4-6A03-4DF8-B401-C5DD2A077C5F}" srcId="{CDDC47E2-1DCA-4D67-982E-475301D78788}" destId="{00ED0F6D-2431-4446-89B5-2DECD744C78C}" srcOrd="1" destOrd="0" parTransId="{77D16ACF-0E17-4286-9FDE-D1A0F705FD39}" sibTransId="{84515105-88F1-43F9-92B5-1E12505EC008}"/>
    <dgm:cxn modelId="{C91D03BA-D64F-4F04-BA54-EEE4ED0497AD}" srcId="{CDDC47E2-1DCA-4D67-982E-475301D78788}" destId="{0895F186-FA94-4A34-884F-40FF9B99429C}" srcOrd="4" destOrd="0" parTransId="{084B28C0-817C-467E-82B8-B6798964CDE6}" sibTransId="{78C372DC-21F5-43CD-8B8B-B6ABEB23F2C7}"/>
    <dgm:cxn modelId="{174D74C8-5BB4-4C3F-9C2E-4E14AC96A3C3}" type="presOf" srcId="{4DB850C2-FC70-4090-86A9-15BD6E805387}" destId="{2BDD18E2-2A3C-493C-ADA6-9D0020BE5B13}" srcOrd="0" destOrd="0" presId="urn:microsoft.com/office/officeart/2005/8/layout/hProcess6"/>
    <dgm:cxn modelId="{9E9813CC-64D4-4D27-9F62-892EB980ECF8}" type="presOf" srcId="{174D280B-8593-406A-84BF-12FBB656EB95}" destId="{EEBDB4DA-25FB-4FA7-B119-35B8E5B8FDFB}" srcOrd="0" destOrd="0" presId="urn:microsoft.com/office/officeart/2005/8/layout/hProcess6"/>
    <dgm:cxn modelId="{AA70ABD6-2082-46FF-A782-3A359883BDBE}" type="presOf" srcId="{6B95DBFA-0750-449A-AB87-33B78E9612CA}" destId="{ECAE49CA-0802-455C-B717-DA6A5FB57350}" srcOrd="0" destOrd="0" presId="urn:microsoft.com/office/officeart/2005/8/layout/hProcess6"/>
    <dgm:cxn modelId="{7DE831E0-1247-40AA-8768-CF845B7F295E}" type="presOf" srcId="{15BDF2D2-FA37-4200-A6B5-4D37A92DF449}" destId="{86B1BDE4-27E0-43BF-8AB8-C3CED3610EE8}" srcOrd="0" destOrd="0" presId="urn:microsoft.com/office/officeart/2005/8/layout/hProcess6"/>
    <dgm:cxn modelId="{7563CBF4-E514-4498-897D-5FCBA9D1A887}" srcId="{174D280B-8593-406A-84BF-12FBB656EB95}" destId="{937E0E1E-CC2C-4440-A804-292104954F3A}" srcOrd="0" destOrd="0" parTransId="{ABB7CEAB-ED45-426D-A0E6-A11CE598DB39}" sibTransId="{D73A14DB-BD3F-4CFE-8252-FCABF9B82438}"/>
    <dgm:cxn modelId="{E06D6EF9-AD2A-4C0B-9D77-97060164E024}" srcId="{0895A7C1-5191-4A40-9777-67019A973DBC}" destId="{4DB850C2-FC70-4090-86A9-15BD6E805387}" srcOrd="0" destOrd="0" parTransId="{C576826D-9077-44A0-B599-8D72F09886DD}" sibTransId="{8797E987-E029-45D9-938D-33BC0EE3E7F4}"/>
    <dgm:cxn modelId="{09F426FB-27BB-421D-BB1D-5E293916237E}" srcId="{0895F186-FA94-4A34-884F-40FF9B99429C}" destId="{D6A55497-A2F9-4496-8E98-63F073409867}" srcOrd="0" destOrd="0" parTransId="{E3D4649E-6A44-4CF9-8945-77C17383ADF8}" sibTransId="{44CA2DB4-F854-4D22-B70E-9CFA8D39444F}"/>
    <dgm:cxn modelId="{85122CEE-BF32-4F64-A0AC-0278B477E172}" type="presParOf" srcId="{7F12A504-D828-449C-8CC9-8E7DA10665AD}" destId="{DD18B8B2-3E66-4BC1-A6BA-36E145C9B70A}" srcOrd="0" destOrd="0" presId="urn:microsoft.com/office/officeart/2005/8/layout/hProcess6"/>
    <dgm:cxn modelId="{69AB45D3-B906-47E2-A1FF-24A703666B9D}" type="presParOf" srcId="{DD18B8B2-3E66-4BC1-A6BA-36E145C9B70A}" destId="{7A534B2E-233C-45B1-A018-730237C3F11F}" srcOrd="0" destOrd="0" presId="urn:microsoft.com/office/officeart/2005/8/layout/hProcess6"/>
    <dgm:cxn modelId="{5D7BEFD5-601D-4883-9270-A5FDB71908DB}" type="presParOf" srcId="{DD18B8B2-3E66-4BC1-A6BA-36E145C9B70A}" destId="{ECAE49CA-0802-455C-B717-DA6A5FB57350}" srcOrd="1" destOrd="0" presId="urn:microsoft.com/office/officeart/2005/8/layout/hProcess6"/>
    <dgm:cxn modelId="{8CFC9B88-84B4-469E-B250-1716CE0FD992}" type="presParOf" srcId="{DD18B8B2-3E66-4BC1-A6BA-36E145C9B70A}" destId="{A833D1B5-A5CF-4482-BB5F-2750516BD5B4}" srcOrd="2" destOrd="0" presId="urn:microsoft.com/office/officeart/2005/8/layout/hProcess6"/>
    <dgm:cxn modelId="{4939FC53-9524-4A06-A557-450490C2AEB9}" type="presParOf" srcId="{DD18B8B2-3E66-4BC1-A6BA-36E145C9B70A}" destId="{D4A44AD4-620B-4A44-B453-D612ED8EEF9C}" srcOrd="3" destOrd="0" presId="urn:microsoft.com/office/officeart/2005/8/layout/hProcess6"/>
    <dgm:cxn modelId="{0BF39F21-56A7-4784-A89E-571530CC0837}" type="presParOf" srcId="{7F12A504-D828-449C-8CC9-8E7DA10665AD}" destId="{2EDAD311-D166-446F-8C0F-B8DF60BD6BAB}" srcOrd="1" destOrd="0" presId="urn:microsoft.com/office/officeart/2005/8/layout/hProcess6"/>
    <dgm:cxn modelId="{E64542D2-E361-470F-BFA0-FE5EB7DE7ABB}" type="presParOf" srcId="{7F12A504-D828-449C-8CC9-8E7DA10665AD}" destId="{927B265A-ABB9-4E3B-BD5E-4E782015000D}" srcOrd="2" destOrd="0" presId="urn:microsoft.com/office/officeart/2005/8/layout/hProcess6"/>
    <dgm:cxn modelId="{FB74B7C8-8F62-470E-8E22-4885D44D330C}" type="presParOf" srcId="{927B265A-ABB9-4E3B-BD5E-4E782015000D}" destId="{C3946744-7D89-433A-B5A7-40F34FC6917C}" srcOrd="0" destOrd="0" presId="urn:microsoft.com/office/officeart/2005/8/layout/hProcess6"/>
    <dgm:cxn modelId="{6B7658A9-57A8-4A59-8860-A05087BD7E86}" type="presParOf" srcId="{927B265A-ABB9-4E3B-BD5E-4E782015000D}" destId="{86B1BDE4-27E0-43BF-8AB8-C3CED3610EE8}" srcOrd="1" destOrd="0" presId="urn:microsoft.com/office/officeart/2005/8/layout/hProcess6"/>
    <dgm:cxn modelId="{EFE4DA5B-C4B4-4C02-BB16-FC80B7FEEBC4}" type="presParOf" srcId="{927B265A-ABB9-4E3B-BD5E-4E782015000D}" destId="{16CB688E-86D8-4605-9395-92B255A41AC7}" srcOrd="2" destOrd="0" presId="urn:microsoft.com/office/officeart/2005/8/layout/hProcess6"/>
    <dgm:cxn modelId="{F39CE7D1-5CFD-4CC5-84E8-CEF38F112E01}" type="presParOf" srcId="{927B265A-ABB9-4E3B-BD5E-4E782015000D}" destId="{EE693ACC-C7CE-448C-8011-9E07A85C450D}" srcOrd="3" destOrd="0" presId="urn:microsoft.com/office/officeart/2005/8/layout/hProcess6"/>
    <dgm:cxn modelId="{D095444E-C838-4238-BCCB-EE93C515EBEB}" type="presParOf" srcId="{7F12A504-D828-449C-8CC9-8E7DA10665AD}" destId="{86BA6CE4-962D-4A28-B67D-70159D808064}" srcOrd="3" destOrd="0" presId="urn:microsoft.com/office/officeart/2005/8/layout/hProcess6"/>
    <dgm:cxn modelId="{97C9664C-4166-45F9-B374-17B5B0627039}" type="presParOf" srcId="{7F12A504-D828-449C-8CC9-8E7DA10665AD}" destId="{9204846E-4DE9-4ED9-9BF9-DD32D337E811}" srcOrd="4" destOrd="0" presId="urn:microsoft.com/office/officeart/2005/8/layout/hProcess6"/>
    <dgm:cxn modelId="{2080D00D-DCAD-4ADA-84BC-316462E54C59}" type="presParOf" srcId="{9204846E-4DE9-4ED9-9BF9-DD32D337E811}" destId="{2FE046ED-599A-4587-A007-58DD5616BD35}" srcOrd="0" destOrd="0" presId="urn:microsoft.com/office/officeart/2005/8/layout/hProcess6"/>
    <dgm:cxn modelId="{5712CC72-7A30-47F5-A13F-9883158E283C}" type="presParOf" srcId="{9204846E-4DE9-4ED9-9BF9-DD32D337E811}" destId="{963180D2-DFDC-4706-B383-584D321BD477}" srcOrd="1" destOrd="0" presId="urn:microsoft.com/office/officeart/2005/8/layout/hProcess6"/>
    <dgm:cxn modelId="{727B6BDC-B0A1-40FA-AEEF-979C1A5107CC}" type="presParOf" srcId="{9204846E-4DE9-4ED9-9BF9-DD32D337E811}" destId="{15EB1EA4-5C87-4AAE-B215-A6AE4B9D2A6D}" srcOrd="2" destOrd="0" presId="urn:microsoft.com/office/officeart/2005/8/layout/hProcess6"/>
    <dgm:cxn modelId="{929F6C9C-4764-4F74-95B2-D6B9122C3A0A}" type="presParOf" srcId="{9204846E-4DE9-4ED9-9BF9-DD32D337E811}" destId="{EEBDB4DA-25FB-4FA7-B119-35B8E5B8FDFB}" srcOrd="3" destOrd="0" presId="urn:microsoft.com/office/officeart/2005/8/layout/hProcess6"/>
    <dgm:cxn modelId="{7CB1929E-6BD6-4361-ABAD-557715F65D7D}" type="presParOf" srcId="{7F12A504-D828-449C-8CC9-8E7DA10665AD}" destId="{B0908748-E5FD-426E-BAD7-979871889601}" srcOrd="5" destOrd="0" presId="urn:microsoft.com/office/officeart/2005/8/layout/hProcess6"/>
    <dgm:cxn modelId="{E79EAE4E-6ECA-4FEF-AF44-30CCFE741299}" type="presParOf" srcId="{7F12A504-D828-449C-8CC9-8E7DA10665AD}" destId="{41839366-0286-4FD0-B15B-DA73F3420B7A}" srcOrd="6" destOrd="0" presId="urn:microsoft.com/office/officeart/2005/8/layout/hProcess6"/>
    <dgm:cxn modelId="{6271918C-5B1B-4590-883F-6531C09E5D9F}" type="presParOf" srcId="{41839366-0286-4FD0-B15B-DA73F3420B7A}" destId="{3884CF14-BE8E-4616-B8E9-ADA09FC885AC}" srcOrd="0" destOrd="0" presId="urn:microsoft.com/office/officeart/2005/8/layout/hProcess6"/>
    <dgm:cxn modelId="{C30F396A-213E-4A37-BF3A-C31F1751A71A}" type="presParOf" srcId="{41839366-0286-4FD0-B15B-DA73F3420B7A}" destId="{2BDD18E2-2A3C-493C-ADA6-9D0020BE5B13}" srcOrd="1" destOrd="0" presId="urn:microsoft.com/office/officeart/2005/8/layout/hProcess6"/>
    <dgm:cxn modelId="{E91F09ED-1EEC-423E-A436-F40B18EF9B4E}" type="presParOf" srcId="{41839366-0286-4FD0-B15B-DA73F3420B7A}" destId="{F134D186-4D06-415B-BC9E-3F8B222F7302}" srcOrd="2" destOrd="0" presId="urn:microsoft.com/office/officeart/2005/8/layout/hProcess6"/>
    <dgm:cxn modelId="{F882A890-EDE4-40C1-888A-CFD0BADB2AA0}" type="presParOf" srcId="{41839366-0286-4FD0-B15B-DA73F3420B7A}" destId="{27EF181B-4911-4ADC-B8D5-31F3D841C2C0}" srcOrd="3" destOrd="0" presId="urn:microsoft.com/office/officeart/2005/8/layout/hProcess6"/>
    <dgm:cxn modelId="{985A3BC4-BB10-4827-9A4F-E91E5480369B}" type="presParOf" srcId="{7F12A504-D828-449C-8CC9-8E7DA10665AD}" destId="{B7767CC4-AAFB-4921-A006-A9EB9FF5EFB7}" srcOrd="7" destOrd="0" presId="urn:microsoft.com/office/officeart/2005/8/layout/hProcess6"/>
    <dgm:cxn modelId="{5DE9D2AE-37EB-403E-8017-6E2DE0153BD2}" type="presParOf" srcId="{7F12A504-D828-449C-8CC9-8E7DA10665AD}" destId="{82AA01C9-4F18-418E-AF28-12711CD18D2A}" srcOrd="8" destOrd="0" presId="urn:microsoft.com/office/officeart/2005/8/layout/hProcess6"/>
    <dgm:cxn modelId="{3DE3938F-97A6-44FE-B929-CBF26EC9CDBD}" type="presParOf" srcId="{82AA01C9-4F18-418E-AF28-12711CD18D2A}" destId="{98A9BC1E-A9E9-475C-98F4-6384FBDAEF5F}" srcOrd="0" destOrd="0" presId="urn:microsoft.com/office/officeart/2005/8/layout/hProcess6"/>
    <dgm:cxn modelId="{112014C7-9082-434C-A5E4-38569595C896}" type="presParOf" srcId="{82AA01C9-4F18-418E-AF28-12711CD18D2A}" destId="{57FA4A76-E279-4401-B8B1-88EFDA3EE13A}" srcOrd="1" destOrd="0" presId="urn:microsoft.com/office/officeart/2005/8/layout/hProcess6"/>
    <dgm:cxn modelId="{2645A65A-D992-4F28-BF5B-AA51FA76E5FC}" type="presParOf" srcId="{82AA01C9-4F18-418E-AF28-12711CD18D2A}" destId="{79B80F96-02F4-4D96-BF24-E146317450C2}" srcOrd="2" destOrd="0" presId="urn:microsoft.com/office/officeart/2005/8/layout/hProcess6"/>
    <dgm:cxn modelId="{567E6B16-2E7B-4D10-879D-5D4D3282F201}" type="presParOf" srcId="{82AA01C9-4F18-418E-AF28-12711CD18D2A}" destId="{5487BB61-2CAA-4372-BB6B-F876E2D3B7C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rgbClr val="000000"/>
              </a:solidFill>
              <a:latin typeface="Arial"/>
              <a:ea typeface="Calibri"/>
            </a:rPr>
            <a:t> </a:t>
          </a:r>
          <a:r>
            <a:rPr lang="es-CL" b="0">
              <a:solidFill>
                <a:schemeClr val="bg1"/>
              </a:solidFill>
              <a:latin typeface="Arial"/>
              <a:ea typeface="Calibri"/>
            </a:rPr>
            <a:t>Reporting Cleaner</a:t>
          </a:r>
          <a:endParaRPr lang="es-CL" b="0" err="1">
            <a:solidFill>
              <a:schemeClr val="bg1"/>
            </a:solidFill>
            <a:latin typeface="Calibri"/>
            <a:ea typeface="Calibri"/>
            <a:cs typeface="Calibri"/>
          </a:endParaRP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5DD3EC46-7B18-4A78-BFC8-5FD455BC3E5C}">
      <dgm:prSet phldr="0"/>
      <dgm:spPr/>
      <dgm:t>
        <a:bodyPr/>
        <a:lstStyle/>
        <a:p>
          <a:pPr rtl="0"/>
          <a:r>
            <a:rPr lang="es-CL" b="0">
              <a:solidFill>
                <a:srgbClr val="000000"/>
              </a:solidFill>
              <a:latin typeface="Calibri"/>
              <a:ea typeface="Calibri"/>
              <a:cs typeface="Calibri"/>
            </a:rPr>
            <a:t>Borrar las tablas definitivas en la base de datos</a:t>
          </a:r>
          <a:r>
            <a:rPr lang="es-CL" b="0">
              <a:latin typeface="Calibri"/>
              <a:ea typeface="Calibri"/>
              <a:cs typeface="Calibri"/>
            </a:rPr>
            <a:t> y borrar archivos enviados desde BDH.</a:t>
          </a:r>
          <a:endParaRPr lang="es-CL" b="0">
            <a:latin typeface="Aptos Narrow"/>
            <a:cs typeface="Arial"/>
          </a:endParaRPr>
        </a:p>
        <a:p>
          <a:pPr rtl="0"/>
          <a:endParaRPr lang="es-CL" b="1">
            <a:latin typeface="Arial"/>
            <a:cs typeface="Arial"/>
          </a:endParaRPr>
        </a:p>
      </dgm:t>
    </dgm:pt>
    <dgm:pt modelId="{E5147862-54C7-43C5-8E8E-D1CF31A12913}" type="parTrans" cxnId="{F905B3CF-46F6-4A9B-A415-8DDA3CA251D2}">
      <dgm:prSet/>
      <dgm:spPr/>
    </dgm:pt>
    <dgm:pt modelId="{30BE8F21-22CF-4F97-8BBF-252116136353}" type="sibTrans" cxnId="{F905B3CF-46F6-4A9B-A415-8DDA3CA251D2}">
      <dgm:prSet/>
      <dgm:spPr/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1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1"/>
      <dgm:spPr/>
    </dgm:pt>
    <dgm:pt modelId="{C987B996-261A-41AB-A084-6ACB520535DC}" type="pres">
      <dgm:prSet presAssocID="{2B09A2DF-78D1-4FF6-B217-35BF70212C86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BE3E1731-3F14-433F-8467-CE8CFF85CC2A}" type="presOf" srcId="{5DD3EC46-7B18-4A78-BFC8-5FD455BC3E5C}" destId="{AA63F04D-24CD-4F48-B3AC-DAB18EE328F3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962A0BA2-CF66-4297-AFB4-0C7277E398E6}" type="presOf" srcId="{5DD3EC46-7B18-4A78-BFC8-5FD455BC3E5C}" destId="{216827B3-CD95-4506-B532-5DB83BCFDB85}" srcOrd="1" destOrd="0" presId="urn:microsoft.com/office/officeart/2005/8/layout/hProcess6"/>
    <dgm:cxn modelId="{F905B3CF-46F6-4A9B-A415-8DDA3CA251D2}" srcId="{2B09A2DF-78D1-4FF6-B217-35BF70212C86}" destId="{5DD3EC46-7B18-4A78-BFC8-5FD455BC3E5C}" srcOrd="0" destOrd="0" parTransId="{E5147862-54C7-43C5-8E8E-D1CF31A12913}" sibTransId="{30BE8F21-22CF-4F97-8BBF-252116136353}"/>
    <dgm:cxn modelId="{7B199FEA-8655-474F-BC11-A29F6BCCF105}" type="presOf" srcId="{2B09A2DF-78D1-4FF6-B217-35BF70212C86}" destId="{C987B996-261A-41AB-A084-6ACB520535DC}" srcOrd="0" destOrd="0" presId="urn:microsoft.com/office/officeart/2005/8/layout/hProcess6"/>
    <dgm:cxn modelId="{B30C95FC-425A-460F-9DC9-6E0BFC7F4304}" type="presOf" srcId="{CDDC47E2-1DCA-4D67-982E-475301D78788}" destId="{2E85527D-CAA8-4E07-8D75-DCB303240812}" srcOrd="0" destOrd="0" presId="urn:microsoft.com/office/officeart/2005/8/layout/hProcess6"/>
    <dgm:cxn modelId="{98D8E904-3235-403A-81E1-F1EFC1142FC7}" type="presParOf" srcId="{2E85527D-CAA8-4E07-8D75-DCB303240812}" destId="{61AC60B5-E89D-4BCD-A7C6-37B51960A25B}" srcOrd="0" destOrd="0" presId="urn:microsoft.com/office/officeart/2005/8/layout/hProcess6"/>
    <dgm:cxn modelId="{482C3A03-08E0-47FF-BD7C-09B540EB7E87}" type="presParOf" srcId="{61AC60B5-E89D-4BCD-A7C6-37B51960A25B}" destId="{2C365336-9D8A-49E4-9E8B-272CA8C5AD89}" srcOrd="0" destOrd="0" presId="urn:microsoft.com/office/officeart/2005/8/layout/hProcess6"/>
    <dgm:cxn modelId="{6058F68F-76D2-495C-9704-EB770EF069AB}" type="presParOf" srcId="{61AC60B5-E89D-4BCD-A7C6-37B51960A25B}" destId="{AA63F04D-24CD-4F48-B3AC-DAB18EE328F3}" srcOrd="1" destOrd="0" presId="urn:microsoft.com/office/officeart/2005/8/layout/hProcess6"/>
    <dgm:cxn modelId="{8A12CBEE-002A-4AA5-9E0A-DDE813E4164E}" type="presParOf" srcId="{61AC60B5-E89D-4BCD-A7C6-37B51960A25B}" destId="{216827B3-CD95-4506-B532-5DB83BCFDB85}" srcOrd="2" destOrd="0" presId="urn:microsoft.com/office/officeart/2005/8/layout/hProcess6"/>
    <dgm:cxn modelId="{01D1C6DF-430E-4AB3-BAAF-B2368366B831}" type="presParOf" srcId="{61AC60B5-E89D-4BCD-A7C6-37B51960A25B}" destId="{C987B996-261A-41AB-A084-6ACB520535D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Arial"/>
            </a:rPr>
            <a:t>FLW</a:t>
          </a:r>
          <a:r>
            <a:rPr lang="es-CL" b="1">
              <a:solidFill>
                <a:srgbClr val="363636"/>
              </a:solidFill>
            </a:rPr>
            <a:t>_CONFGLO_COC</a:t>
          </a: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/>
      <dgm:t>
        <a:bodyPr/>
        <a:lstStyle/>
        <a:p>
          <a:pPr rtl="0"/>
          <a:r>
            <a:rPr lang="es-CL" sz="900" b="0">
              <a:latin typeface="Aptos Narrow"/>
              <a:cs typeface="Arial"/>
            </a:rPr>
            <a:t>Verifica existencia del archivo de </a:t>
          </a:r>
          <a:r>
            <a:rPr lang="es-CL" sz="900" b="0">
              <a:latin typeface="Calibri"/>
              <a:ea typeface="Calibri"/>
              <a:cs typeface="Calibri"/>
            </a:rPr>
            <a:t>contabilidad de</a:t>
          </a:r>
          <a:r>
            <a:rPr lang="es-CL" sz="900" b="0">
              <a:latin typeface="Aptos Narrow"/>
              <a:cs typeface="Arial"/>
            </a:rPr>
            <a:t> cartera confirming global. </a:t>
          </a:r>
          <a:endParaRPr lang="es-CL" sz="900" b="0">
            <a:latin typeface="Arial"/>
            <a:ea typeface="Calibri"/>
            <a:cs typeface="Arial"/>
          </a:endParaRP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/>
      <dgm:t>
        <a:bodyPr/>
        <a:lstStyle/>
        <a:p>
          <a:pPr rtl="0"/>
          <a:r>
            <a:rPr lang="es-CL" sz="900" b="0">
              <a:latin typeface="Aptos Narrow"/>
            </a:rPr>
            <a:t>Transferir </a:t>
          </a:r>
          <a:r>
            <a:rPr lang="es-CL" sz="900" b="0">
              <a:latin typeface="Aptos Narrow"/>
              <a:ea typeface="Calibri"/>
              <a:cs typeface="Calibri"/>
            </a:rPr>
            <a:t>este archivo</a:t>
          </a:r>
          <a:r>
            <a:rPr lang="es-CL" sz="900" b="0">
              <a:latin typeface="Calibri"/>
              <a:ea typeface="Calibri"/>
              <a:cs typeface="Calibri"/>
            </a:rPr>
            <a:t> a otro servidor para su disponibilizacion.</a:t>
          </a:r>
        </a:p>
        <a:p>
          <a:pPr rtl="0"/>
          <a:endParaRPr lang="en-US" sz="900" b="0">
            <a:latin typeface="Arial"/>
            <a:ea typeface="Calibri"/>
            <a:cs typeface="Arial"/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3EFC07B8-2646-4CFD-AC52-781636920745}">
      <dgm:prSet phldr="0"/>
      <dgm:spPr/>
      <dgm:t>
        <a:bodyPr/>
        <a:lstStyle/>
        <a:p>
          <a:r>
            <a:rPr lang="es-CL" b="1">
              <a:solidFill>
                <a:srgbClr val="363636"/>
              </a:solidFill>
              <a:latin typeface="Arial"/>
              <a:ea typeface="Calibri"/>
              <a:cs typeface="Arial"/>
            </a:rPr>
            <a:t>AFT</a:t>
          </a:r>
          <a:r>
            <a:rPr lang="es-CL" b="1">
              <a:solidFill>
                <a:srgbClr val="363636"/>
              </a:solidFill>
            </a:rPr>
            <a:t>_CFNG_TRM_COC</a:t>
          </a:r>
          <a:endParaRPr lang="en-US" b="1">
            <a:solidFill>
              <a:srgbClr val="363636"/>
            </a:solidFill>
          </a:endParaRPr>
        </a:p>
      </dgm:t>
    </dgm:pt>
    <dgm:pt modelId="{6C49A74D-AEE0-4FE5-9A08-5C0C4290F0D7}" type="parTrans" cxnId="{8669FDFA-B8A2-4391-92B0-3BA66C68E70F}">
      <dgm:prSet/>
      <dgm:spPr/>
    </dgm:pt>
    <dgm:pt modelId="{DDC1C838-9157-4E06-B8BB-C4281768536D}" type="sibTrans" cxnId="{8669FDFA-B8A2-4391-92B0-3BA66C68E70F}">
      <dgm:prSet/>
      <dgm:spPr/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2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2"/>
      <dgm:spPr/>
    </dgm:pt>
    <dgm:pt modelId="{C987B996-261A-41AB-A084-6ACB520535DC}" type="pres">
      <dgm:prSet presAssocID="{2B09A2DF-78D1-4FF6-B217-35BF70212C8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666DB19-A645-4DAE-8397-466DD81943FD}" type="pres">
      <dgm:prSet presAssocID="{2B09A2DF-78D1-4FF6-B217-35BF70212C86}" presName="aSpace" presStyleCnt="0"/>
      <dgm:spPr/>
    </dgm:pt>
    <dgm:pt modelId="{2F205BC6-0FA8-418C-A148-73C4AA403FA9}" type="pres">
      <dgm:prSet presAssocID="{3EFC07B8-2646-4CFD-AC52-781636920745}" presName="compNode" presStyleCnt="0"/>
      <dgm:spPr/>
    </dgm:pt>
    <dgm:pt modelId="{81D52D47-9E1A-4927-9835-DD1E9EF2B3CD}" type="pres">
      <dgm:prSet presAssocID="{3EFC07B8-2646-4CFD-AC52-781636920745}" presName="noGeometry" presStyleCnt="0"/>
      <dgm:spPr/>
    </dgm:pt>
    <dgm:pt modelId="{BD4F780D-625C-4253-8AB9-8707001C62DB}" type="pres">
      <dgm:prSet presAssocID="{3EFC07B8-2646-4CFD-AC52-781636920745}" presName="childTextVisible" presStyleLbl="bgAccFollowNode1" presStyleIdx="1" presStyleCnt="2">
        <dgm:presLayoutVars>
          <dgm:bulletEnabled val="1"/>
        </dgm:presLayoutVars>
      </dgm:prSet>
      <dgm:spPr/>
    </dgm:pt>
    <dgm:pt modelId="{A3E3A82F-6B54-4C27-B724-A2485242DADD}" type="pres">
      <dgm:prSet presAssocID="{3EFC07B8-2646-4CFD-AC52-781636920745}" presName="childTextHidden" presStyleLbl="bgAccFollowNode1" presStyleIdx="1" presStyleCnt="2"/>
      <dgm:spPr/>
    </dgm:pt>
    <dgm:pt modelId="{F6FE0F83-E823-4051-B28B-95BC332DECCD}" type="pres">
      <dgm:prSet presAssocID="{3EFC07B8-2646-4CFD-AC52-781636920745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AA7CC606-8E0B-42FC-BB86-E88CC9ABE1A7}" type="presOf" srcId="{5CFA3E77-B455-4A09-B49A-607048B70154}" destId="{BD4F780D-625C-4253-8AB9-8707001C62DB}" srcOrd="0" destOrd="0" presId="urn:microsoft.com/office/officeart/2005/8/layout/hProcess6"/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B1D72975-D3F4-472C-95DD-0614112A2E5A}" type="presOf" srcId="{2B09A2DF-78D1-4FF6-B217-35BF70212C86}" destId="{C987B996-261A-41AB-A084-6ACB520535DC}" srcOrd="0" destOrd="0" presId="urn:microsoft.com/office/officeart/2005/8/layout/hProcess6"/>
    <dgm:cxn modelId="{9F5D468E-39BF-433D-84A9-CE124674C6D7}" type="presOf" srcId="{015693FE-5CD3-4272-A332-55EDB8DF2503}" destId="{AA63F04D-24CD-4F48-B3AC-DAB18EE328F3}" srcOrd="0" destOrd="0" presId="urn:microsoft.com/office/officeart/2005/8/layout/hProcess6"/>
    <dgm:cxn modelId="{10D0F29F-4282-4BD5-8B36-B7270F84997C}" srcId="{3EFC07B8-2646-4CFD-AC52-781636920745}" destId="{5CFA3E77-B455-4A09-B49A-607048B70154}" srcOrd="0" destOrd="0" parTransId="{D80DE0DF-F5D2-4ACA-B588-CC950F59B35A}" sibTransId="{16306DED-01C9-4F3F-8722-D18762E4A372}"/>
    <dgm:cxn modelId="{7DFBB6A3-AE9E-40D9-B18F-FD344B33AF9A}" type="presOf" srcId="{015693FE-5CD3-4272-A332-55EDB8DF2503}" destId="{216827B3-CD95-4506-B532-5DB83BCFDB85}" srcOrd="1" destOrd="0" presId="urn:microsoft.com/office/officeart/2005/8/layout/hProcess6"/>
    <dgm:cxn modelId="{758F61B4-2A8C-4D2E-BCCB-5A286457D205}" type="presOf" srcId="{5CFA3E77-B455-4A09-B49A-607048B70154}" destId="{A3E3A82F-6B54-4C27-B724-A2485242DADD}" srcOrd="1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A4190BC9-776A-4AB6-AEC8-64854A4D2045}" type="presOf" srcId="{3EFC07B8-2646-4CFD-AC52-781636920745}" destId="{F6FE0F83-E823-4051-B28B-95BC332DECCD}" srcOrd="0" destOrd="0" presId="urn:microsoft.com/office/officeart/2005/8/layout/hProcess6"/>
    <dgm:cxn modelId="{8669FDFA-B8A2-4391-92B0-3BA66C68E70F}" srcId="{CDDC47E2-1DCA-4D67-982E-475301D78788}" destId="{3EFC07B8-2646-4CFD-AC52-781636920745}" srcOrd="1" destOrd="0" parTransId="{6C49A74D-AEE0-4FE5-9A08-5C0C4290F0D7}" sibTransId="{DDC1C838-9157-4E06-B8BB-C4281768536D}"/>
    <dgm:cxn modelId="{3625D3BE-A7A6-42B2-AD7D-58B36C7F525E}" type="presParOf" srcId="{2E85527D-CAA8-4E07-8D75-DCB303240812}" destId="{61AC60B5-E89D-4BCD-A7C6-37B51960A25B}" srcOrd="0" destOrd="0" presId="urn:microsoft.com/office/officeart/2005/8/layout/hProcess6"/>
    <dgm:cxn modelId="{A8483C65-B665-429B-A3F7-F88BC92C231E}" type="presParOf" srcId="{61AC60B5-E89D-4BCD-A7C6-37B51960A25B}" destId="{2C365336-9D8A-49E4-9E8B-272CA8C5AD89}" srcOrd="0" destOrd="0" presId="urn:microsoft.com/office/officeart/2005/8/layout/hProcess6"/>
    <dgm:cxn modelId="{2E338B23-568A-4810-9E07-A067F9B57643}" type="presParOf" srcId="{61AC60B5-E89D-4BCD-A7C6-37B51960A25B}" destId="{AA63F04D-24CD-4F48-B3AC-DAB18EE328F3}" srcOrd="1" destOrd="0" presId="urn:microsoft.com/office/officeart/2005/8/layout/hProcess6"/>
    <dgm:cxn modelId="{E9DA494D-7770-49D0-A7AB-1C725A2E4044}" type="presParOf" srcId="{61AC60B5-E89D-4BCD-A7C6-37B51960A25B}" destId="{216827B3-CD95-4506-B532-5DB83BCFDB85}" srcOrd="2" destOrd="0" presId="urn:microsoft.com/office/officeart/2005/8/layout/hProcess6"/>
    <dgm:cxn modelId="{077FF002-07DC-4FED-A7D6-11E6FDF76457}" type="presParOf" srcId="{61AC60B5-E89D-4BCD-A7C6-37B51960A25B}" destId="{C987B996-261A-41AB-A084-6ACB520535DC}" srcOrd="3" destOrd="0" presId="urn:microsoft.com/office/officeart/2005/8/layout/hProcess6"/>
    <dgm:cxn modelId="{23E143A3-E736-4883-87D3-5D9340B1E64D}" type="presParOf" srcId="{2E85527D-CAA8-4E07-8D75-DCB303240812}" destId="{3666DB19-A645-4DAE-8397-466DD81943FD}" srcOrd="1" destOrd="0" presId="urn:microsoft.com/office/officeart/2005/8/layout/hProcess6"/>
    <dgm:cxn modelId="{A87A6DF5-BA30-4286-A002-930664241413}" type="presParOf" srcId="{2E85527D-CAA8-4E07-8D75-DCB303240812}" destId="{2F205BC6-0FA8-418C-A148-73C4AA403FA9}" srcOrd="2" destOrd="0" presId="urn:microsoft.com/office/officeart/2005/8/layout/hProcess6"/>
    <dgm:cxn modelId="{A6B13855-9A77-4DD5-99C1-6673C89793E0}" type="presParOf" srcId="{2F205BC6-0FA8-418C-A148-73C4AA403FA9}" destId="{81D52D47-9E1A-4927-9835-DD1E9EF2B3CD}" srcOrd="0" destOrd="0" presId="urn:microsoft.com/office/officeart/2005/8/layout/hProcess6"/>
    <dgm:cxn modelId="{9F0D1417-8B64-438C-8C6B-4704E13EE0D2}" type="presParOf" srcId="{2F205BC6-0FA8-418C-A148-73C4AA403FA9}" destId="{BD4F780D-625C-4253-8AB9-8707001C62DB}" srcOrd="1" destOrd="0" presId="urn:microsoft.com/office/officeart/2005/8/layout/hProcess6"/>
    <dgm:cxn modelId="{B92556E3-5BB6-44FF-A321-AA75C167C88D}" type="presParOf" srcId="{2F205BC6-0FA8-418C-A148-73C4AA403FA9}" destId="{A3E3A82F-6B54-4C27-B724-A2485242DADD}" srcOrd="2" destOrd="0" presId="urn:microsoft.com/office/officeart/2005/8/layout/hProcess6"/>
    <dgm:cxn modelId="{3B45520C-95D3-4201-BA70-523A837E36EA}" type="presParOf" srcId="{2F205BC6-0FA8-418C-A148-73C4AA403FA9}" destId="{F6FE0F83-E823-4051-B28B-95BC332DECC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Arial"/>
            </a:rPr>
            <a:t>FLW</a:t>
          </a:r>
          <a:r>
            <a:rPr lang="es-CL" b="1">
              <a:solidFill>
                <a:srgbClr val="363636"/>
              </a:solidFill>
            </a:rPr>
            <a:t>_CONFGLO_</a:t>
          </a:r>
          <a:r>
            <a:rPr lang="es-CL" b="1">
              <a:solidFill>
                <a:srgbClr val="363636"/>
              </a:solidFill>
              <a:latin typeface="Arial"/>
            </a:rPr>
            <a:t>RIS</a:t>
          </a:r>
          <a:endParaRPr lang="es-CL" b="1">
            <a:solidFill>
              <a:srgbClr val="363636"/>
            </a:solidFill>
          </a:endParaRP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/>
      <dgm:t>
        <a:bodyPr/>
        <a:lstStyle/>
        <a:p>
          <a:pPr rtl="0"/>
          <a:r>
            <a:rPr lang="es-CL" sz="900" b="0">
              <a:latin typeface="Aptos Narrow"/>
              <a:cs typeface="Arial"/>
            </a:rPr>
            <a:t>Verifica existencia del archivo </a:t>
          </a:r>
          <a:r>
            <a:rPr lang="es-CL" sz="900" b="0">
              <a:latin typeface="Calibri"/>
              <a:ea typeface="Calibri"/>
              <a:cs typeface="Calibri"/>
            </a:rPr>
            <a:t>de contabilidad</a:t>
          </a:r>
          <a:r>
            <a:rPr lang="es-CL" sz="900" b="0">
              <a:latin typeface="Aptos Narrow"/>
              <a:cs typeface="Arial"/>
            </a:rPr>
            <a:t> de movimientos contable. </a:t>
          </a: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Arial"/>
              <a:ea typeface="Calibri"/>
              <a:cs typeface="Arial"/>
            </a:rPr>
            <a:t>AFT</a:t>
          </a:r>
          <a:r>
            <a:rPr lang="es-CL" b="1">
              <a:solidFill>
                <a:srgbClr val="363636"/>
              </a:solidFill>
            </a:rPr>
            <a:t>_CFNG_TRM_</a:t>
          </a:r>
          <a:r>
            <a:rPr lang="es-CL" b="1">
              <a:solidFill>
                <a:srgbClr val="363636"/>
              </a:solidFill>
              <a:latin typeface="Arial"/>
            </a:rPr>
            <a:t>RIS</a:t>
          </a:r>
          <a:endParaRPr lang="es-CL" b="1">
            <a:solidFill>
              <a:srgbClr val="363636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/>
      <dgm:t>
        <a:bodyPr/>
        <a:lstStyle/>
        <a:p>
          <a:pPr rtl="0"/>
          <a:r>
            <a:rPr lang="es-CL" sz="900" b="0">
              <a:latin typeface="Calibri"/>
              <a:ea typeface="Calibri"/>
              <a:cs typeface="Calibri"/>
            </a:rPr>
            <a:t>Transferir este archivo a otro servidor para su disponibilizacion.</a:t>
          </a:r>
        </a:p>
        <a:p>
          <a:pPr rtl="0"/>
          <a:endParaRPr lang="en-US" sz="900" b="0">
            <a:latin typeface="Arial"/>
            <a:ea typeface="Calibri"/>
            <a:cs typeface="Arial"/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2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2"/>
      <dgm:spPr/>
    </dgm:pt>
    <dgm:pt modelId="{C987B996-261A-41AB-A084-6ACB520535DC}" type="pres">
      <dgm:prSet presAssocID="{2B09A2DF-78D1-4FF6-B217-35BF70212C8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551942D-212B-4D9D-8C0E-986B808B653A}" type="pres">
      <dgm:prSet presAssocID="{2B09A2DF-78D1-4FF6-B217-35BF70212C86}" presName="aSpace" presStyleCnt="0"/>
      <dgm:spPr/>
    </dgm:pt>
    <dgm:pt modelId="{C949D535-BCF5-4E2B-BBFC-E24F89DF1252}" type="pres">
      <dgm:prSet presAssocID="{0895A7C1-5191-4A40-9777-67019A973DBC}" presName="compNode" presStyleCnt="0"/>
      <dgm:spPr/>
    </dgm:pt>
    <dgm:pt modelId="{AA77FCB9-4B3F-4F23-8EFE-C5E75B33F715}" type="pres">
      <dgm:prSet presAssocID="{0895A7C1-5191-4A40-9777-67019A973DBC}" presName="noGeometry" presStyleCnt="0"/>
      <dgm:spPr/>
    </dgm:pt>
    <dgm:pt modelId="{7571CD4A-58FC-4FF0-89B2-D4FBC480CB1B}" type="pres">
      <dgm:prSet presAssocID="{0895A7C1-5191-4A40-9777-67019A973DBC}" presName="childTextVisible" presStyleLbl="bgAccFollowNode1" presStyleIdx="1" presStyleCnt="2">
        <dgm:presLayoutVars>
          <dgm:bulletEnabled val="1"/>
        </dgm:presLayoutVars>
      </dgm:prSet>
      <dgm:spPr/>
    </dgm:pt>
    <dgm:pt modelId="{E9986A6F-B120-43A2-A242-E1F653003E1D}" type="pres">
      <dgm:prSet presAssocID="{0895A7C1-5191-4A40-9777-67019A973DBC}" presName="childTextHidden" presStyleLbl="bgAccFollowNode1" presStyleIdx="1" presStyleCnt="2"/>
      <dgm:spPr/>
    </dgm:pt>
    <dgm:pt modelId="{CBB5CD2F-4D0D-44F4-9CD3-DFBD129DF91A}" type="pres">
      <dgm:prSet presAssocID="{0895A7C1-5191-4A40-9777-67019A973DB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6F2DF861-601A-4B0C-A68E-82574475AEA9}" type="presOf" srcId="{5CFA3E77-B455-4A09-B49A-607048B70154}" destId="{7571CD4A-58FC-4FF0-89B2-D4FBC480CB1B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27138C6E-E56F-477E-B6C5-B3006868FE54}" srcId="{CDDC47E2-1DCA-4D67-982E-475301D78788}" destId="{0895A7C1-5191-4A40-9777-67019A973DBC}" srcOrd="1" destOrd="0" parTransId="{2121FF94-7958-4235-BB65-9CC368BAAD13}" sibTransId="{CB7BD550-173E-4AE4-8345-E9B8D3F1CF19}"/>
    <dgm:cxn modelId="{A3908E70-6A1B-4239-945E-7F2D1B93CFA2}" type="presOf" srcId="{5CFA3E77-B455-4A09-B49A-607048B70154}" destId="{E9986A6F-B120-43A2-A242-E1F653003E1D}" srcOrd="1" destOrd="0" presId="urn:microsoft.com/office/officeart/2005/8/layout/hProcess6"/>
    <dgm:cxn modelId="{A1225873-E1A9-45F5-95A7-DCAFF7876932}" type="presOf" srcId="{0895A7C1-5191-4A40-9777-67019A973DBC}" destId="{CBB5CD2F-4D0D-44F4-9CD3-DFBD129DF91A}" srcOrd="0" destOrd="0" presId="urn:microsoft.com/office/officeart/2005/8/layout/hProcess6"/>
    <dgm:cxn modelId="{10D0F29F-4282-4BD5-8B36-B7270F84997C}" srcId="{0895A7C1-5191-4A40-9777-67019A973DBC}" destId="{5CFA3E77-B455-4A09-B49A-607048B70154}" srcOrd="0" destOrd="0" parTransId="{D80DE0DF-F5D2-4ACA-B588-CC950F59B35A}" sibTransId="{16306DED-01C9-4F3F-8722-D18762E4A372}"/>
    <dgm:cxn modelId="{1B9C47BF-5810-42DE-9065-194BE0057997}" type="presOf" srcId="{015693FE-5CD3-4272-A332-55EDB8DF2503}" destId="{216827B3-CD95-4506-B532-5DB83BCFDB85}" srcOrd="1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CC50C5E6-CEE8-4F34-9C58-7FC270D282AB}" type="presOf" srcId="{015693FE-5CD3-4272-A332-55EDB8DF2503}" destId="{AA63F04D-24CD-4F48-B3AC-DAB18EE328F3}" srcOrd="0" destOrd="0" presId="urn:microsoft.com/office/officeart/2005/8/layout/hProcess6"/>
    <dgm:cxn modelId="{89431CF2-CD6B-4E32-9401-D2BFC6666D16}" type="presOf" srcId="{2B09A2DF-78D1-4FF6-B217-35BF70212C86}" destId="{C987B996-261A-41AB-A084-6ACB520535DC}" srcOrd="0" destOrd="0" presId="urn:microsoft.com/office/officeart/2005/8/layout/hProcess6"/>
    <dgm:cxn modelId="{FCDE10DF-2EC7-4D9C-81CA-CB84C7AFFE86}" type="presParOf" srcId="{2E85527D-CAA8-4E07-8D75-DCB303240812}" destId="{61AC60B5-E89D-4BCD-A7C6-37B51960A25B}" srcOrd="0" destOrd="0" presId="urn:microsoft.com/office/officeart/2005/8/layout/hProcess6"/>
    <dgm:cxn modelId="{7223E737-4C23-4E00-85C6-05994594A3A0}" type="presParOf" srcId="{61AC60B5-E89D-4BCD-A7C6-37B51960A25B}" destId="{2C365336-9D8A-49E4-9E8B-272CA8C5AD89}" srcOrd="0" destOrd="0" presId="urn:microsoft.com/office/officeart/2005/8/layout/hProcess6"/>
    <dgm:cxn modelId="{50CE59ED-15EB-4E96-9E98-36F15BDC2113}" type="presParOf" srcId="{61AC60B5-E89D-4BCD-A7C6-37B51960A25B}" destId="{AA63F04D-24CD-4F48-B3AC-DAB18EE328F3}" srcOrd="1" destOrd="0" presId="urn:microsoft.com/office/officeart/2005/8/layout/hProcess6"/>
    <dgm:cxn modelId="{689ECE83-0804-4D03-A59E-1F82F9EF702D}" type="presParOf" srcId="{61AC60B5-E89D-4BCD-A7C6-37B51960A25B}" destId="{216827B3-CD95-4506-B532-5DB83BCFDB85}" srcOrd="2" destOrd="0" presId="urn:microsoft.com/office/officeart/2005/8/layout/hProcess6"/>
    <dgm:cxn modelId="{B9FD9C41-9661-46C4-B7E2-BC275F955A04}" type="presParOf" srcId="{61AC60B5-E89D-4BCD-A7C6-37B51960A25B}" destId="{C987B996-261A-41AB-A084-6ACB520535DC}" srcOrd="3" destOrd="0" presId="urn:microsoft.com/office/officeart/2005/8/layout/hProcess6"/>
    <dgm:cxn modelId="{FDF09058-6FAE-48F9-A2CF-93111496A963}" type="presParOf" srcId="{2E85527D-CAA8-4E07-8D75-DCB303240812}" destId="{0551942D-212B-4D9D-8C0E-986B808B653A}" srcOrd="1" destOrd="0" presId="urn:microsoft.com/office/officeart/2005/8/layout/hProcess6"/>
    <dgm:cxn modelId="{5815F040-1151-4342-8395-3CBB6067B663}" type="presParOf" srcId="{2E85527D-CAA8-4E07-8D75-DCB303240812}" destId="{C949D535-BCF5-4E2B-BBFC-E24F89DF1252}" srcOrd="2" destOrd="0" presId="urn:microsoft.com/office/officeart/2005/8/layout/hProcess6"/>
    <dgm:cxn modelId="{045470AD-C75F-4EF7-A39B-50913508D5F1}" type="presParOf" srcId="{C949D535-BCF5-4E2B-BBFC-E24F89DF1252}" destId="{AA77FCB9-4B3F-4F23-8EFE-C5E75B33F715}" srcOrd="0" destOrd="0" presId="urn:microsoft.com/office/officeart/2005/8/layout/hProcess6"/>
    <dgm:cxn modelId="{DD9C8C4C-A4CB-437C-8A2D-039430B4FF94}" type="presParOf" srcId="{C949D535-BCF5-4E2B-BBFC-E24F89DF1252}" destId="{7571CD4A-58FC-4FF0-89B2-D4FBC480CB1B}" srcOrd="1" destOrd="0" presId="urn:microsoft.com/office/officeart/2005/8/layout/hProcess6"/>
    <dgm:cxn modelId="{384733CA-3CEC-4412-9487-A1C799DC9155}" type="presParOf" srcId="{C949D535-BCF5-4E2B-BBFC-E24F89DF1252}" destId="{E9986A6F-B120-43A2-A242-E1F653003E1D}" srcOrd="2" destOrd="0" presId="urn:microsoft.com/office/officeart/2005/8/layout/hProcess6"/>
    <dgm:cxn modelId="{CD593618-97D2-4C64-99B7-11B87D942BAE}" type="presParOf" srcId="{C949D535-BCF5-4E2B-BBFC-E24F89DF1252}" destId="{CBB5CD2F-4D0D-44F4-9CD3-DFBD129DF91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</a:rPr>
            <a:t>FLW_CONFGLO_</a:t>
          </a:r>
          <a:r>
            <a:rPr lang="es-CL" b="1">
              <a:solidFill>
                <a:srgbClr val="363636"/>
              </a:solidFill>
              <a:latin typeface="Arial"/>
            </a:rPr>
            <a:t>FAC</a:t>
          </a:r>
          <a:endParaRPr lang="es-CL" b="1">
            <a:solidFill>
              <a:srgbClr val="363636"/>
            </a:solidFill>
          </a:endParaRP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/>
      <dgm:t>
        <a:bodyPr/>
        <a:lstStyle/>
        <a:p>
          <a:pPr rtl="0"/>
          <a:r>
            <a:rPr lang="es-CL" sz="900" b="0">
              <a:latin typeface="Aptos Narrow"/>
              <a:cs typeface="Arial"/>
            </a:rPr>
            <a:t>Verifica existencia del archivo de facturación de comisión. </a:t>
          </a:r>
          <a:endParaRPr lang="es-CL" sz="900" b="0">
            <a:latin typeface="Arial"/>
            <a:cs typeface="Arial"/>
          </a:endParaRP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</a:rPr>
            <a:t>AFT_CFNG_TRM_</a:t>
          </a:r>
          <a:r>
            <a:rPr lang="es-CL" b="1">
              <a:solidFill>
                <a:srgbClr val="363636"/>
              </a:solidFill>
              <a:latin typeface="Arial"/>
            </a:rPr>
            <a:t>FAC</a:t>
          </a:r>
          <a:endParaRPr lang="es-CL" b="1">
            <a:solidFill>
              <a:srgbClr val="363636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/>
      <dgm:t>
        <a:bodyPr/>
        <a:lstStyle/>
        <a:p>
          <a:pPr rtl="0"/>
          <a:r>
            <a:rPr lang="es-CL" sz="900" b="0">
              <a:latin typeface="Aptos Narrow"/>
            </a:rPr>
            <a:t>Transferir </a:t>
          </a:r>
          <a:r>
            <a:rPr lang="es-CL" sz="900" b="0">
              <a:latin typeface="Aptos Narrow"/>
              <a:ea typeface="Calibri"/>
              <a:cs typeface="Calibri"/>
            </a:rPr>
            <a:t>este archivo</a:t>
          </a:r>
          <a:r>
            <a:rPr lang="es-CL" sz="900" b="0">
              <a:latin typeface="Calibri"/>
              <a:ea typeface="Calibri"/>
              <a:cs typeface="Calibri"/>
            </a:rPr>
            <a:t> a otro servidor para su disponibilizacion.</a:t>
          </a:r>
        </a:p>
        <a:p>
          <a:pPr rtl="0"/>
          <a:endParaRPr lang="en-US" sz="900" b="0">
            <a:latin typeface="Arial"/>
            <a:ea typeface="Calibri"/>
            <a:cs typeface="Arial"/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2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2"/>
      <dgm:spPr/>
    </dgm:pt>
    <dgm:pt modelId="{C987B996-261A-41AB-A084-6ACB520535DC}" type="pres">
      <dgm:prSet presAssocID="{2B09A2DF-78D1-4FF6-B217-35BF70212C8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551942D-212B-4D9D-8C0E-986B808B653A}" type="pres">
      <dgm:prSet presAssocID="{2B09A2DF-78D1-4FF6-B217-35BF70212C86}" presName="aSpace" presStyleCnt="0"/>
      <dgm:spPr/>
    </dgm:pt>
    <dgm:pt modelId="{C949D535-BCF5-4E2B-BBFC-E24F89DF1252}" type="pres">
      <dgm:prSet presAssocID="{0895A7C1-5191-4A40-9777-67019A973DBC}" presName="compNode" presStyleCnt="0"/>
      <dgm:spPr/>
    </dgm:pt>
    <dgm:pt modelId="{AA77FCB9-4B3F-4F23-8EFE-C5E75B33F715}" type="pres">
      <dgm:prSet presAssocID="{0895A7C1-5191-4A40-9777-67019A973DBC}" presName="noGeometry" presStyleCnt="0"/>
      <dgm:spPr/>
    </dgm:pt>
    <dgm:pt modelId="{7571CD4A-58FC-4FF0-89B2-D4FBC480CB1B}" type="pres">
      <dgm:prSet presAssocID="{0895A7C1-5191-4A40-9777-67019A973DBC}" presName="childTextVisible" presStyleLbl="bgAccFollowNode1" presStyleIdx="1" presStyleCnt="2">
        <dgm:presLayoutVars>
          <dgm:bulletEnabled val="1"/>
        </dgm:presLayoutVars>
      </dgm:prSet>
      <dgm:spPr/>
    </dgm:pt>
    <dgm:pt modelId="{E9986A6F-B120-43A2-A242-E1F653003E1D}" type="pres">
      <dgm:prSet presAssocID="{0895A7C1-5191-4A40-9777-67019A973DBC}" presName="childTextHidden" presStyleLbl="bgAccFollowNode1" presStyleIdx="1" presStyleCnt="2"/>
      <dgm:spPr/>
    </dgm:pt>
    <dgm:pt modelId="{CBB5CD2F-4D0D-44F4-9CD3-DFBD129DF91A}" type="pres">
      <dgm:prSet presAssocID="{0895A7C1-5191-4A40-9777-67019A973DB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6F2DF861-601A-4B0C-A68E-82574475AEA9}" type="presOf" srcId="{5CFA3E77-B455-4A09-B49A-607048B70154}" destId="{7571CD4A-58FC-4FF0-89B2-D4FBC480CB1B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27138C6E-E56F-477E-B6C5-B3006868FE54}" srcId="{CDDC47E2-1DCA-4D67-982E-475301D78788}" destId="{0895A7C1-5191-4A40-9777-67019A973DBC}" srcOrd="1" destOrd="0" parTransId="{2121FF94-7958-4235-BB65-9CC368BAAD13}" sibTransId="{CB7BD550-173E-4AE4-8345-E9B8D3F1CF19}"/>
    <dgm:cxn modelId="{A3908E70-6A1B-4239-945E-7F2D1B93CFA2}" type="presOf" srcId="{5CFA3E77-B455-4A09-B49A-607048B70154}" destId="{E9986A6F-B120-43A2-A242-E1F653003E1D}" srcOrd="1" destOrd="0" presId="urn:microsoft.com/office/officeart/2005/8/layout/hProcess6"/>
    <dgm:cxn modelId="{A1225873-E1A9-45F5-95A7-DCAFF7876932}" type="presOf" srcId="{0895A7C1-5191-4A40-9777-67019A973DBC}" destId="{CBB5CD2F-4D0D-44F4-9CD3-DFBD129DF91A}" srcOrd="0" destOrd="0" presId="urn:microsoft.com/office/officeart/2005/8/layout/hProcess6"/>
    <dgm:cxn modelId="{10D0F29F-4282-4BD5-8B36-B7270F84997C}" srcId="{0895A7C1-5191-4A40-9777-67019A973DBC}" destId="{5CFA3E77-B455-4A09-B49A-607048B70154}" srcOrd="0" destOrd="0" parTransId="{D80DE0DF-F5D2-4ACA-B588-CC950F59B35A}" sibTransId="{16306DED-01C9-4F3F-8722-D18762E4A372}"/>
    <dgm:cxn modelId="{1B9C47BF-5810-42DE-9065-194BE0057997}" type="presOf" srcId="{015693FE-5CD3-4272-A332-55EDB8DF2503}" destId="{216827B3-CD95-4506-B532-5DB83BCFDB85}" srcOrd="1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CC50C5E6-CEE8-4F34-9C58-7FC270D282AB}" type="presOf" srcId="{015693FE-5CD3-4272-A332-55EDB8DF2503}" destId="{AA63F04D-24CD-4F48-B3AC-DAB18EE328F3}" srcOrd="0" destOrd="0" presId="urn:microsoft.com/office/officeart/2005/8/layout/hProcess6"/>
    <dgm:cxn modelId="{89431CF2-CD6B-4E32-9401-D2BFC6666D16}" type="presOf" srcId="{2B09A2DF-78D1-4FF6-B217-35BF70212C86}" destId="{C987B996-261A-41AB-A084-6ACB520535DC}" srcOrd="0" destOrd="0" presId="urn:microsoft.com/office/officeart/2005/8/layout/hProcess6"/>
    <dgm:cxn modelId="{FCDE10DF-2EC7-4D9C-81CA-CB84C7AFFE86}" type="presParOf" srcId="{2E85527D-CAA8-4E07-8D75-DCB303240812}" destId="{61AC60B5-E89D-4BCD-A7C6-37B51960A25B}" srcOrd="0" destOrd="0" presId="urn:microsoft.com/office/officeart/2005/8/layout/hProcess6"/>
    <dgm:cxn modelId="{7223E737-4C23-4E00-85C6-05994594A3A0}" type="presParOf" srcId="{61AC60B5-E89D-4BCD-A7C6-37B51960A25B}" destId="{2C365336-9D8A-49E4-9E8B-272CA8C5AD89}" srcOrd="0" destOrd="0" presId="urn:microsoft.com/office/officeart/2005/8/layout/hProcess6"/>
    <dgm:cxn modelId="{50CE59ED-15EB-4E96-9E98-36F15BDC2113}" type="presParOf" srcId="{61AC60B5-E89D-4BCD-A7C6-37B51960A25B}" destId="{AA63F04D-24CD-4F48-B3AC-DAB18EE328F3}" srcOrd="1" destOrd="0" presId="urn:microsoft.com/office/officeart/2005/8/layout/hProcess6"/>
    <dgm:cxn modelId="{689ECE83-0804-4D03-A59E-1F82F9EF702D}" type="presParOf" srcId="{61AC60B5-E89D-4BCD-A7C6-37B51960A25B}" destId="{216827B3-CD95-4506-B532-5DB83BCFDB85}" srcOrd="2" destOrd="0" presId="urn:microsoft.com/office/officeart/2005/8/layout/hProcess6"/>
    <dgm:cxn modelId="{B9FD9C41-9661-46C4-B7E2-BC275F955A04}" type="presParOf" srcId="{61AC60B5-E89D-4BCD-A7C6-37B51960A25B}" destId="{C987B996-261A-41AB-A084-6ACB520535DC}" srcOrd="3" destOrd="0" presId="urn:microsoft.com/office/officeart/2005/8/layout/hProcess6"/>
    <dgm:cxn modelId="{FDF09058-6FAE-48F9-A2CF-93111496A963}" type="presParOf" srcId="{2E85527D-CAA8-4E07-8D75-DCB303240812}" destId="{0551942D-212B-4D9D-8C0E-986B808B653A}" srcOrd="1" destOrd="0" presId="urn:microsoft.com/office/officeart/2005/8/layout/hProcess6"/>
    <dgm:cxn modelId="{5815F040-1151-4342-8395-3CBB6067B663}" type="presParOf" srcId="{2E85527D-CAA8-4E07-8D75-DCB303240812}" destId="{C949D535-BCF5-4E2B-BBFC-E24F89DF1252}" srcOrd="2" destOrd="0" presId="urn:microsoft.com/office/officeart/2005/8/layout/hProcess6"/>
    <dgm:cxn modelId="{045470AD-C75F-4EF7-A39B-50913508D5F1}" type="presParOf" srcId="{C949D535-BCF5-4E2B-BBFC-E24F89DF1252}" destId="{AA77FCB9-4B3F-4F23-8EFE-C5E75B33F715}" srcOrd="0" destOrd="0" presId="urn:microsoft.com/office/officeart/2005/8/layout/hProcess6"/>
    <dgm:cxn modelId="{DD9C8C4C-A4CB-437C-8A2D-039430B4FF94}" type="presParOf" srcId="{C949D535-BCF5-4E2B-BBFC-E24F89DF1252}" destId="{7571CD4A-58FC-4FF0-89B2-D4FBC480CB1B}" srcOrd="1" destOrd="0" presId="urn:microsoft.com/office/officeart/2005/8/layout/hProcess6"/>
    <dgm:cxn modelId="{384733CA-3CEC-4412-9487-A1C799DC9155}" type="presParOf" srcId="{C949D535-BCF5-4E2B-BBFC-E24F89DF1252}" destId="{E9986A6F-B120-43A2-A242-E1F653003E1D}" srcOrd="2" destOrd="0" presId="urn:microsoft.com/office/officeart/2005/8/layout/hProcess6"/>
    <dgm:cxn modelId="{CD593618-97D2-4C64-99B7-11B87D942BAE}" type="presParOf" srcId="{C949D535-BCF5-4E2B-BBFC-E24F89DF1252}" destId="{CBB5CD2F-4D0D-44F4-9CD3-DFBD129DF91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/>
      <dgm:t>
        <a:bodyPr/>
        <a:lstStyle/>
        <a:p>
          <a:pPr rtl="0"/>
          <a:r>
            <a:rPr lang="es-CL">
              <a:solidFill>
                <a:srgbClr val="363636"/>
              </a:solidFill>
            </a:rPr>
            <a:t>FLW_CONFGLO_</a:t>
          </a:r>
          <a:r>
            <a:rPr lang="es-CL">
              <a:solidFill>
                <a:srgbClr val="363636"/>
              </a:solidFill>
              <a:latin typeface="Arial"/>
            </a:rPr>
            <a:t>TMP</a:t>
          </a:r>
          <a:endParaRPr lang="es-CL">
            <a:solidFill>
              <a:srgbClr val="363636"/>
            </a:solidFill>
          </a:endParaRP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/>
      <dgm:t>
        <a:bodyPr/>
        <a:lstStyle/>
        <a:p>
          <a:pPr rtl="0"/>
          <a:r>
            <a:rPr lang="es-CL" sz="900" b="0">
              <a:latin typeface="Aptos Narrow"/>
              <a:cs typeface="Arial"/>
            </a:rPr>
            <a:t>Verifica existencia del archivo </a:t>
          </a:r>
          <a:r>
            <a:rPr lang="es-CL" sz="900" b="0">
              <a:latin typeface="Calibri"/>
              <a:ea typeface="Calibri"/>
              <a:cs typeface="Calibri"/>
            </a:rPr>
            <a:t>de facturación de proveedores no clientes</a:t>
          </a:r>
          <a:r>
            <a:rPr lang="es-CL" sz="900" b="0">
              <a:latin typeface="Aptos Narrow"/>
              <a:cs typeface="Arial"/>
            </a:rPr>
            <a:t>. </a:t>
          </a: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/>
      <dgm:t>
        <a:bodyPr/>
        <a:lstStyle/>
        <a:p>
          <a:pPr rtl="0"/>
          <a:r>
            <a:rPr lang="es-CL" b="0">
              <a:solidFill>
                <a:srgbClr val="363636"/>
              </a:solidFill>
            </a:rPr>
            <a:t>AFT_CFNG_TRM_</a:t>
          </a:r>
          <a:r>
            <a:rPr lang="es-CL" b="0">
              <a:solidFill>
                <a:srgbClr val="363636"/>
              </a:solidFill>
              <a:latin typeface="Arial"/>
            </a:rPr>
            <a:t>TMP</a:t>
          </a:r>
          <a:endParaRPr lang="es-CL" b="1">
            <a:solidFill>
              <a:srgbClr val="363636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/>
      <dgm:t>
        <a:bodyPr/>
        <a:lstStyle/>
        <a:p>
          <a:pPr rtl="0"/>
          <a:r>
            <a:rPr lang="es-CL" sz="900" b="0">
              <a:latin typeface="Calibri"/>
              <a:ea typeface="Calibri"/>
              <a:cs typeface="Calibri"/>
            </a:rPr>
            <a:t>Transferir este archivo a otro servidor para su disponibilizacion.</a:t>
          </a:r>
        </a:p>
        <a:p>
          <a:pPr rtl="0"/>
          <a:endParaRPr lang="en-US" sz="900" b="0">
            <a:latin typeface="Arial"/>
            <a:ea typeface="Calibri"/>
            <a:cs typeface="Arial"/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2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2"/>
      <dgm:spPr/>
    </dgm:pt>
    <dgm:pt modelId="{C987B996-261A-41AB-A084-6ACB520535DC}" type="pres">
      <dgm:prSet presAssocID="{2B09A2DF-78D1-4FF6-B217-35BF70212C8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551942D-212B-4D9D-8C0E-986B808B653A}" type="pres">
      <dgm:prSet presAssocID="{2B09A2DF-78D1-4FF6-B217-35BF70212C86}" presName="aSpace" presStyleCnt="0"/>
      <dgm:spPr/>
    </dgm:pt>
    <dgm:pt modelId="{C949D535-BCF5-4E2B-BBFC-E24F89DF1252}" type="pres">
      <dgm:prSet presAssocID="{0895A7C1-5191-4A40-9777-67019A973DBC}" presName="compNode" presStyleCnt="0"/>
      <dgm:spPr/>
    </dgm:pt>
    <dgm:pt modelId="{AA77FCB9-4B3F-4F23-8EFE-C5E75B33F715}" type="pres">
      <dgm:prSet presAssocID="{0895A7C1-5191-4A40-9777-67019A973DBC}" presName="noGeometry" presStyleCnt="0"/>
      <dgm:spPr/>
    </dgm:pt>
    <dgm:pt modelId="{7571CD4A-58FC-4FF0-89B2-D4FBC480CB1B}" type="pres">
      <dgm:prSet presAssocID="{0895A7C1-5191-4A40-9777-67019A973DBC}" presName="childTextVisible" presStyleLbl="bgAccFollowNode1" presStyleIdx="1" presStyleCnt="2">
        <dgm:presLayoutVars>
          <dgm:bulletEnabled val="1"/>
        </dgm:presLayoutVars>
      </dgm:prSet>
      <dgm:spPr/>
    </dgm:pt>
    <dgm:pt modelId="{E9986A6F-B120-43A2-A242-E1F653003E1D}" type="pres">
      <dgm:prSet presAssocID="{0895A7C1-5191-4A40-9777-67019A973DBC}" presName="childTextHidden" presStyleLbl="bgAccFollowNode1" presStyleIdx="1" presStyleCnt="2"/>
      <dgm:spPr/>
    </dgm:pt>
    <dgm:pt modelId="{CBB5CD2F-4D0D-44F4-9CD3-DFBD129DF91A}" type="pres">
      <dgm:prSet presAssocID="{0895A7C1-5191-4A40-9777-67019A973DB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6F2DF861-601A-4B0C-A68E-82574475AEA9}" type="presOf" srcId="{5CFA3E77-B455-4A09-B49A-607048B70154}" destId="{7571CD4A-58FC-4FF0-89B2-D4FBC480CB1B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27138C6E-E56F-477E-B6C5-B3006868FE54}" srcId="{CDDC47E2-1DCA-4D67-982E-475301D78788}" destId="{0895A7C1-5191-4A40-9777-67019A973DBC}" srcOrd="1" destOrd="0" parTransId="{2121FF94-7958-4235-BB65-9CC368BAAD13}" sibTransId="{CB7BD550-173E-4AE4-8345-E9B8D3F1CF19}"/>
    <dgm:cxn modelId="{A3908E70-6A1B-4239-945E-7F2D1B93CFA2}" type="presOf" srcId="{5CFA3E77-B455-4A09-B49A-607048B70154}" destId="{E9986A6F-B120-43A2-A242-E1F653003E1D}" srcOrd="1" destOrd="0" presId="urn:microsoft.com/office/officeart/2005/8/layout/hProcess6"/>
    <dgm:cxn modelId="{A1225873-E1A9-45F5-95A7-DCAFF7876932}" type="presOf" srcId="{0895A7C1-5191-4A40-9777-67019A973DBC}" destId="{CBB5CD2F-4D0D-44F4-9CD3-DFBD129DF91A}" srcOrd="0" destOrd="0" presId="urn:microsoft.com/office/officeart/2005/8/layout/hProcess6"/>
    <dgm:cxn modelId="{10D0F29F-4282-4BD5-8B36-B7270F84997C}" srcId="{0895A7C1-5191-4A40-9777-67019A973DBC}" destId="{5CFA3E77-B455-4A09-B49A-607048B70154}" srcOrd="0" destOrd="0" parTransId="{D80DE0DF-F5D2-4ACA-B588-CC950F59B35A}" sibTransId="{16306DED-01C9-4F3F-8722-D18762E4A372}"/>
    <dgm:cxn modelId="{1B9C47BF-5810-42DE-9065-194BE0057997}" type="presOf" srcId="{015693FE-5CD3-4272-A332-55EDB8DF2503}" destId="{216827B3-CD95-4506-B532-5DB83BCFDB85}" srcOrd="1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CC50C5E6-CEE8-4F34-9C58-7FC270D282AB}" type="presOf" srcId="{015693FE-5CD3-4272-A332-55EDB8DF2503}" destId="{AA63F04D-24CD-4F48-B3AC-DAB18EE328F3}" srcOrd="0" destOrd="0" presId="urn:microsoft.com/office/officeart/2005/8/layout/hProcess6"/>
    <dgm:cxn modelId="{89431CF2-CD6B-4E32-9401-D2BFC6666D16}" type="presOf" srcId="{2B09A2DF-78D1-4FF6-B217-35BF70212C86}" destId="{C987B996-261A-41AB-A084-6ACB520535DC}" srcOrd="0" destOrd="0" presId="urn:microsoft.com/office/officeart/2005/8/layout/hProcess6"/>
    <dgm:cxn modelId="{FCDE10DF-2EC7-4D9C-81CA-CB84C7AFFE86}" type="presParOf" srcId="{2E85527D-CAA8-4E07-8D75-DCB303240812}" destId="{61AC60B5-E89D-4BCD-A7C6-37B51960A25B}" srcOrd="0" destOrd="0" presId="urn:microsoft.com/office/officeart/2005/8/layout/hProcess6"/>
    <dgm:cxn modelId="{7223E737-4C23-4E00-85C6-05994594A3A0}" type="presParOf" srcId="{61AC60B5-E89D-4BCD-A7C6-37B51960A25B}" destId="{2C365336-9D8A-49E4-9E8B-272CA8C5AD89}" srcOrd="0" destOrd="0" presId="urn:microsoft.com/office/officeart/2005/8/layout/hProcess6"/>
    <dgm:cxn modelId="{50CE59ED-15EB-4E96-9E98-36F15BDC2113}" type="presParOf" srcId="{61AC60B5-E89D-4BCD-A7C6-37B51960A25B}" destId="{AA63F04D-24CD-4F48-B3AC-DAB18EE328F3}" srcOrd="1" destOrd="0" presId="urn:microsoft.com/office/officeart/2005/8/layout/hProcess6"/>
    <dgm:cxn modelId="{689ECE83-0804-4D03-A59E-1F82F9EF702D}" type="presParOf" srcId="{61AC60B5-E89D-4BCD-A7C6-37B51960A25B}" destId="{216827B3-CD95-4506-B532-5DB83BCFDB85}" srcOrd="2" destOrd="0" presId="urn:microsoft.com/office/officeart/2005/8/layout/hProcess6"/>
    <dgm:cxn modelId="{B9FD9C41-9661-46C4-B7E2-BC275F955A04}" type="presParOf" srcId="{61AC60B5-E89D-4BCD-A7C6-37B51960A25B}" destId="{C987B996-261A-41AB-A084-6ACB520535DC}" srcOrd="3" destOrd="0" presId="urn:microsoft.com/office/officeart/2005/8/layout/hProcess6"/>
    <dgm:cxn modelId="{FDF09058-6FAE-48F9-A2CF-93111496A963}" type="presParOf" srcId="{2E85527D-CAA8-4E07-8D75-DCB303240812}" destId="{0551942D-212B-4D9D-8C0E-986B808B653A}" srcOrd="1" destOrd="0" presId="urn:microsoft.com/office/officeart/2005/8/layout/hProcess6"/>
    <dgm:cxn modelId="{5815F040-1151-4342-8395-3CBB6067B663}" type="presParOf" srcId="{2E85527D-CAA8-4E07-8D75-DCB303240812}" destId="{C949D535-BCF5-4E2B-BBFC-E24F89DF1252}" srcOrd="2" destOrd="0" presId="urn:microsoft.com/office/officeart/2005/8/layout/hProcess6"/>
    <dgm:cxn modelId="{045470AD-C75F-4EF7-A39B-50913508D5F1}" type="presParOf" srcId="{C949D535-BCF5-4E2B-BBFC-E24F89DF1252}" destId="{AA77FCB9-4B3F-4F23-8EFE-C5E75B33F715}" srcOrd="0" destOrd="0" presId="urn:microsoft.com/office/officeart/2005/8/layout/hProcess6"/>
    <dgm:cxn modelId="{DD9C8C4C-A4CB-437C-8A2D-039430B4FF94}" type="presParOf" srcId="{C949D535-BCF5-4E2B-BBFC-E24F89DF1252}" destId="{7571CD4A-58FC-4FF0-89B2-D4FBC480CB1B}" srcOrd="1" destOrd="0" presId="urn:microsoft.com/office/officeart/2005/8/layout/hProcess6"/>
    <dgm:cxn modelId="{384733CA-3CEC-4412-9487-A1C799DC9155}" type="presParOf" srcId="{C949D535-BCF5-4E2B-BBFC-E24F89DF1252}" destId="{E9986A6F-B120-43A2-A242-E1F653003E1D}" srcOrd="2" destOrd="0" presId="urn:microsoft.com/office/officeart/2005/8/layout/hProcess6"/>
    <dgm:cxn modelId="{CD593618-97D2-4C64-99B7-11B87D942BAE}" type="presParOf" srcId="{C949D535-BCF5-4E2B-BBFC-E24F89DF1252}" destId="{CBB5CD2F-4D0D-44F4-9CD3-DFBD129DF91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Calibri"/>
              <a:ea typeface="Calibri"/>
              <a:cs typeface="Calibri"/>
            </a:rPr>
            <a:t>FLW_CONFGLO_FLO</a:t>
          </a: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5DD3EC46-7B18-4A78-BFC8-5FD455BC3E5C}">
      <dgm:prSet phldr="0"/>
      <dgm:spPr/>
      <dgm:t>
        <a:bodyPr/>
        <a:lstStyle/>
        <a:p>
          <a:pPr rtl="0"/>
          <a:r>
            <a:rPr lang="es-CL" b="0">
              <a:latin typeface="Aptos Narrow"/>
            </a:rPr>
            <a:t>Deteccion de archivo correspondiente a folio</a:t>
          </a:r>
          <a:r>
            <a:rPr lang="es-CL" b="0">
              <a:latin typeface="Aptos Narrow"/>
              <a:cs typeface="Arial"/>
            </a:rPr>
            <a:t> de facturas en servidor externo.</a:t>
          </a:r>
          <a:endParaRPr lang="es-CL" b="0">
            <a:latin typeface="Arial"/>
            <a:cs typeface="Arial"/>
          </a:endParaRPr>
        </a:p>
      </dgm:t>
    </dgm:pt>
    <dgm:pt modelId="{E5147862-54C7-43C5-8E8E-D1CF31A12913}" type="parTrans" cxnId="{F905B3CF-46F6-4A9B-A415-8DDA3CA251D2}">
      <dgm:prSet/>
      <dgm:spPr/>
    </dgm:pt>
    <dgm:pt modelId="{30BE8F21-22CF-4F97-8BBF-252116136353}" type="sibTrans" cxnId="{F905B3CF-46F6-4A9B-A415-8DDA3CA251D2}">
      <dgm:prSet/>
      <dgm:spPr/>
    </dgm:pt>
    <dgm:pt modelId="{AE1AC736-E6A2-4CD2-823B-8F8E54C3F64E}">
      <dgm:prSet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Calibri"/>
              <a:ea typeface="Calibri"/>
              <a:cs typeface="Calibri"/>
            </a:rPr>
            <a:t>AFT_CFNG_TRM_FLO</a:t>
          </a:r>
          <a:endParaRPr lang="es-CL" b="1">
            <a:solidFill>
              <a:srgbClr val="363636"/>
            </a:solidFill>
            <a:latin typeface="Arial"/>
            <a:ea typeface="Calibri"/>
            <a:cs typeface="Arial"/>
          </a:endParaRPr>
        </a:p>
      </dgm:t>
    </dgm:pt>
    <dgm:pt modelId="{E0257C9A-6A2E-4000-B03A-461CB19D50F9}" type="parTrans" cxnId="{7883D50A-EF84-4B22-81D5-812E445754AE}">
      <dgm:prSet/>
      <dgm:spPr/>
    </dgm:pt>
    <dgm:pt modelId="{141D2F0C-C45F-4052-950C-38C52B0C7461}" type="sibTrans" cxnId="{7883D50A-EF84-4B22-81D5-812E445754AE}">
      <dgm:prSet/>
      <dgm:spPr/>
    </dgm:pt>
    <dgm:pt modelId="{5702E356-C61E-426E-82BC-8B61BA89DA44}">
      <dgm:prSet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Aptos Narrow"/>
              <a:ea typeface="Calibri"/>
              <a:cs typeface="Arial"/>
            </a:rPr>
            <a:t>Reporting Folio</a:t>
          </a:r>
        </a:p>
      </dgm:t>
    </dgm:pt>
    <dgm:pt modelId="{DDE4E700-5F95-43CB-8BD0-DFB3F065D9F9}" type="parTrans" cxnId="{6C9EA0C6-3309-4E78-AD69-17D2FBD075B6}">
      <dgm:prSet/>
      <dgm:spPr/>
    </dgm:pt>
    <dgm:pt modelId="{0D4AA889-7C93-4B05-90EA-B2690D33AD36}" type="sibTrans" cxnId="{6C9EA0C6-3309-4E78-AD69-17D2FBD075B6}">
      <dgm:prSet/>
      <dgm:spPr/>
    </dgm:pt>
    <dgm:pt modelId="{3049903E-F3B1-43B1-8272-A9ACBA2AC7FE}">
      <dgm:prSet phldr="0"/>
      <dgm:spPr/>
      <dgm:t>
        <a:bodyPr/>
        <a:lstStyle/>
        <a:p>
          <a:pPr rtl="0"/>
          <a:r>
            <a:rPr lang="es-CL" b="0">
              <a:latin typeface="Aptos Narrow"/>
              <a:cs typeface="Arial"/>
            </a:rPr>
            <a:t>Detección y envío de folios asociados a la factura</a:t>
          </a:r>
        </a:p>
        <a:p>
          <a:pPr rtl="0"/>
          <a:endParaRPr lang="es-CL" b="1">
            <a:latin typeface="Arial"/>
            <a:cs typeface="Arial"/>
          </a:endParaRPr>
        </a:p>
      </dgm:t>
    </dgm:pt>
    <dgm:pt modelId="{34C5479D-986E-4B97-82B6-62320EE34C6F}" type="parTrans" cxnId="{5784C439-568C-4602-8E87-B48A83DBF963}">
      <dgm:prSet/>
      <dgm:spPr/>
    </dgm:pt>
    <dgm:pt modelId="{69F52D06-6136-4F43-B28C-9D3E21FD6FF7}" type="sibTrans" cxnId="{5784C439-568C-4602-8E87-B48A83DBF963}">
      <dgm:prSet/>
      <dgm:spPr/>
    </dgm:pt>
    <dgm:pt modelId="{C2CE9D9F-819F-40CC-9178-AB7D4F6578E4}">
      <dgm:prSet phldr="0"/>
      <dgm:spPr/>
      <dgm:t>
        <a:bodyPr/>
        <a:lstStyle/>
        <a:p>
          <a:pPr rtl="0"/>
          <a:r>
            <a:rPr lang="es-CL" b="0">
              <a:latin typeface="Calibri"/>
              <a:ea typeface="Calibri"/>
              <a:cs typeface="Calibri"/>
            </a:rPr>
            <a:t>Transferir este archivo a nuestro servidor para su disponibilizacion.</a:t>
          </a:r>
          <a:endParaRPr lang="en-US" b="0">
            <a:latin typeface="Calibri"/>
            <a:ea typeface="Calibri"/>
            <a:cs typeface="Calibri"/>
          </a:endParaRPr>
        </a:p>
      </dgm:t>
    </dgm:pt>
    <dgm:pt modelId="{14F597A8-23DB-4F4A-ADDB-A9F34D0D3408}" type="parTrans" cxnId="{D5526E98-E230-4CE9-A899-61FE53DDC67E}">
      <dgm:prSet/>
      <dgm:spPr/>
    </dgm:pt>
    <dgm:pt modelId="{185A0627-C3DC-4A23-960F-D9CDC97A808A}" type="sibTrans" cxnId="{D5526E98-E230-4CE9-A899-61FE53DDC67E}">
      <dgm:prSet/>
      <dgm:spPr/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3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3"/>
      <dgm:spPr/>
    </dgm:pt>
    <dgm:pt modelId="{C987B996-261A-41AB-A084-6ACB520535DC}" type="pres">
      <dgm:prSet presAssocID="{2B09A2DF-78D1-4FF6-B217-35BF70212C8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976CF6E-F9C7-438B-9EBD-B20416C1078F}" type="pres">
      <dgm:prSet presAssocID="{2B09A2DF-78D1-4FF6-B217-35BF70212C86}" presName="aSpace" presStyleCnt="0"/>
      <dgm:spPr/>
    </dgm:pt>
    <dgm:pt modelId="{B2144FCB-75E1-4666-997C-B8BB305AEEA2}" type="pres">
      <dgm:prSet presAssocID="{AE1AC736-E6A2-4CD2-823B-8F8E54C3F64E}" presName="compNode" presStyleCnt="0"/>
      <dgm:spPr/>
    </dgm:pt>
    <dgm:pt modelId="{44DDD2A0-B1FB-4EA0-B82E-77ABFD34D5F4}" type="pres">
      <dgm:prSet presAssocID="{AE1AC736-E6A2-4CD2-823B-8F8E54C3F64E}" presName="noGeometry" presStyleCnt="0"/>
      <dgm:spPr/>
    </dgm:pt>
    <dgm:pt modelId="{2A563F8C-6FF3-48E7-BA2C-0740A479EDB6}" type="pres">
      <dgm:prSet presAssocID="{AE1AC736-E6A2-4CD2-823B-8F8E54C3F64E}" presName="childTextVisible" presStyleLbl="bgAccFollowNode1" presStyleIdx="1" presStyleCnt="3">
        <dgm:presLayoutVars>
          <dgm:bulletEnabled val="1"/>
        </dgm:presLayoutVars>
      </dgm:prSet>
      <dgm:spPr/>
    </dgm:pt>
    <dgm:pt modelId="{EC2DFF36-1141-455E-B2E8-181CE847F8ED}" type="pres">
      <dgm:prSet presAssocID="{AE1AC736-E6A2-4CD2-823B-8F8E54C3F64E}" presName="childTextHidden" presStyleLbl="bgAccFollowNode1" presStyleIdx="1" presStyleCnt="3"/>
      <dgm:spPr/>
    </dgm:pt>
    <dgm:pt modelId="{B6309131-AD35-406A-A2A1-D0BFB1E0A53B}" type="pres">
      <dgm:prSet presAssocID="{AE1AC736-E6A2-4CD2-823B-8F8E54C3F64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CBC7749-370C-453E-A1D7-B3C4E8971F54}" type="pres">
      <dgm:prSet presAssocID="{AE1AC736-E6A2-4CD2-823B-8F8E54C3F64E}" presName="aSpace" presStyleCnt="0"/>
      <dgm:spPr/>
    </dgm:pt>
    <dgm:pt modelId="{F351897F-E85F-435F-BBF3-C2851717BD22}" type="pres">
      <dgm:prSet presAssocID="{5702E356-C61E-426E-82BC-8B61BA89DA44}" presName="compNode" presStyleCnt="0"/>
      <dgm:spPr/>
    </dgm:pt>
    <dgm:pt modelId="{70499842-3DCA-4A16-878C-57A8627593E9}" type="pres">
      <dgm:prSet presAssocID="{5702E356-C61E-426E-82BC-8B61BA89DA44}" presName="noGeometry" presStyleCnt="0"/>
      <dgm:spPr/>
    </dgm:pt>
    <dgm:pt modelId="{5FE920C9-7ED3-483D-BCAC-50D804F388A3}" type="pres">
      <dgm:prSet presAssocID="{5702E356-C61E-426E-82BC-8B61BA89DA44}" presName="childTextVisible" presStyleLbl="bgAccFollowNode1" presStyleIdx="2" presStyleCnt="3">
        <dgm:presLayoutVars>
          <dgm:bulletEnabled val="1"/>
        </dgm:presLayoutVars>
      </dgm:prSet>
      <dgm:spPr/>
    </dgm:pt>
    <dgm:pt modelId="{C931EED5-D4D1-407A-BD26-AC3D7FA9DA8F}" type="pres">
      <dgm:prSet presAssocID="{5702E356-C61E-426E-82BC-8B61BA89DA44}" presName="childTextHidden" presStyleLbl="bgAccFollowNode1" presStyleIdx="2" presStyleCnt="3"/>
      <dgm:spPr/>
    </dgm:pt>
    <dgm:pt modelId="{44E8E945-7C6B-4E79-B7FC-D84D04158D25}" type="pres">
      <dgm:prSet presAssocID="{5702E356-C61E-426E-82BC-8B61BA89DA4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883D50A-EF84-4B22-81D5-812E445754AE}" srcId="{CDDC47E2-1DCA-4D67-982E-475301D78788}" destId="{AE1AC736-E6A2-4CD2-823B-8F8E54C3F64E}" srcOrd="1" destOrd="0" parTransId="{E0257C9A-6A2E-4000-B03A-461CB19D50F9}" sibTransId="{141D2F0C-C45F-4052-950C-38C52B0C7461}"/>
    <dgm:cxn modelId="{50448017-6A70-4252-8D57-F4B254BC02A4}" type="presOf" srcId="{2B09A2DF-78D1-4FF6-B217-35BF70212C86}" destId="{C987B996-261A-41AB-A084-6ACB520535DC}" srcOrd="0" destOrd="0" presId="urn:microsoft.com/office/officeart/2005/8/layout/hProcess6"/>
    <dgm:cxn modelId="{45464F33-A94A-48D3-9AED-F2D8A0582DAF}" type="presOf" srcId="{5DD3EC46-7B18-4A78-BFC8-5FD455BC3E5C}" destId="{AA63F04D-24CD-4F48-B3AC-DAB18EE328F3}" srcOrd="0" destOrd="0" presId="urn:microsoft.com/office/officeart/2005/8/layout/hProcess6"/>
    <dgm:cxn modelId="{5784C439-568C-4602-8E87-B48A83DBF963}" srcId="{5702E356-C61E-426E-82BC-8B61BA89DA44}" destId="{3049903E-F3B1-43B1-8272-A9ACBA2AC7FE}" srcOrd="0" destOrd="0" parTransId="{34C5479D-986E-4B97-82B6-62320EE34C6F}" sibTransId="{69F52D06-6136-4F43-B28C-9D3E21FD6FF7}"/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50015C63-FA13-43C8-8592-A1C449B39D19}" type="presOf" srcId="{3049903E-F3B1-43B1-8272-A9ACBA2AC7FE}" destId="{C931EED5-D4D1-407A-BD26-AC3D7FA9DA8F}" srcOrd="1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37A6074B-CFCB-4CC9-9EED-1BDC02920686}" type="presOf" srcId="{AE1AC736-E6A2-4CD2-823B-8F8E54C3F64E}" destId="{B6309131-AD35-406A-A2A1-D0BFB1E0A53B}" srcOrd="0" destOrd="0" presId="urn:microsoft.com/office/officeart/2005/8/layout/hProcess6"/>
    <dgm:cxn modelId="{7D211D81-D76F-41D9-A396-E48ED40E1B43}" type="presOf" srcId="{C2CE9D9F-819F-40CC-9178-AB7D4F6578E4}" destId="{EC2DFF36-1141-455E-B2E8-181CE847F8ED}" srcOrd="1" destOrd="0" presId="urn:microsoft.com/office/officeart/2005/8/layout/hProcess6"/>
    <dgm:cxn modelId="{D5526E98-E230-4CE9-A899-61FE53DDC67E}" srcId="{AE1AC736-E6A2-4CD2-823B-8F8E54C3F64E}" destId="{C2CE9D9F-819F-40CC-9178-AB7D4F6578E4}" srcOrd="0" destOrd="0" parTransId="{14F597A8-23DB-4F4A-ADDB-A9F34D0D3408}" sibTransId="{185A0627-C3DC-4A23-960F-D9CDC97A808A}"/>
    <dgm:cxn modelId="{EA85239F-002B-437D-A848-748D7450FE44}" type="presOf" srcId="{5702E356-C61E-426E-82BC-8B61BA89DA44}" destId="{44E8E945-7C6B-4E79-B7FC-D84D04158D25}" srcOrd="0" destOrd="0" presId="urn:microsoft.com/office/officeart/2005/8/layout/hProcess6"/>
    <dgm:cxn modelId="{5A52A1A3-853B-480A-AE8D-4054932DDBFA}" type="presOf" srcId="{3049903E-F3B1-43B1-8272-A9ACBA2AC7FE}" destId="{5FE920C9-7ED3-483D-BCAC-50D804F388A3}" srcOrd="0" destOrd="0" presId="urn:microsoft.com/office/officeart/2005/8/layout/hProcess6"/>
    <dgm:cxn modelId="{6C9EA0C6-3309-4E78-AD69-17D2FBD075B6}" srcId="{CDDC47E2-1DCA-4D67-982E-475301D78788}" destId="{5702E356-C61E-426E-82BC-8B61BA89DA44}" srcOrd="2" destOrd="0" parTransId="{DDE4E700-5F95-43CB-8BD0-DFB3F065D9F9}" sibTransId="{0D4AA889-7C93-4B05-90EA-B2690D33AD36}"/>
    <dgm:cxn modelId="{F905B3CF-46F6-4A9B-A415-8DDA3CA251D2}" srcId="{2B09A2DF-78D1-4FF6-B217-35BF70212C86}" destId="{5DD3EC46-7B18-4A78-BFC8-5FD455BC3E5C}" srcOrd="0" destOrd="0" parTransId="{E5147862-54C7-43C5-8E8E-D1CF31A12913}" sibTransId="{30BE8F21-22CF-4F97-8BBF-252116136353}"/>
    <dgm:cxn modelId="{8A2CCED0-80A1-4528-AF87-5AA2F5CD4A19}" type="presOf" srcId="{C2CE9D9F-819F-40CC-9178-AB7D4F6578E4}" destId="{2A563F8C-6FF3-48E7-BA2C-0740A479EDB6}" srcOrd="0" destOrd="0" presId="urn:microsoft.com/office/officeart/2005/8/layout/hProcess6"/>
    <dgm:cxn modelId="{2778D4F9-3F12-4EA9-8912-FBCA472F315F}" type="presOf" srcId="{5DD3EC46-7B18-4A78-BFC8-5FD455BC3E5C}" destId="{216827B3-CD95-4506-B532-5DB83BCFDB85}" srcOrd="1" destOrd="0" presId="urn:microsoft.com/office/officeart/2005/8/layout/hProcess6"/>
    <dgm:cxn modelId="{C37165E2-804B-4718-9BC0-7DBD6F08F1CA}" type="presParOf" srcId="{2E85527D-CAA8-4E07-8D75-DCB303240812}" destId="{61AC60B5-E89D-4BCD-A7C6-37B51960A25B}" srcOrd="0" destOrd="0" presId="urn:microsoft.com/office/officeart/2005/8/layout/hProcess6"/>
    <dgm:cxn modelId="{5DC98538-96C8-4EA8-924A-992CEF73728E}" type="presParOf" srcId="{61AC60B5-E89D-4BCD-A7C6-37B51960A25B}" destId="{2C365336-9D8A-49E4-9E8B-272CA8C5AD89}" srcOrd="0" destOrd="0" presId="urn:microsoft.com/office/officeart/2005/8/layout/hProcess6"/>
    <dgm:cxn modelId="{3832CA49-D513-4484-8D3D-2A4899FB904D}" type="presParOf" srcId="{61AC60B5-E89D-4BCD-A7C6-37B51960A25B}" destId="{AA63F04D-24CD-4F48-B3AC-DAB18EE328F3}" srcOrd="1" destOrd="0" presId="urn:microsoft.com/office/officeart/2005/8/layout/hProcess6"/>
    <dgm:cxn modelId="{3A1592C1-86D5-473F-83F9-76127B8FF0A3}" type="presParOf" srcId="{61AC60B5-E89D-4BCD-A7C6-37B51960A25B}" destId="{216827B3-CD95-4506-B532-5DB83BCFDB85}" srcOrd="2" destOrd="0" presId="urn:microsoft.com/office/officeart/2005/8/layout/hProcess6"/>
    <dgm:cxn modelId="{7913779C-3C0D-43AC-BACC-C2D76508F72E}" type="presParOf" srcId="{61AC60B5-E89D-4BCD-A7C6-37B51960A25B}" destId="{C987B996-261A-41AB-A084-6ACB520535DC}" srcOrd="3" destOrd="0" presId="urn:microsoft.com/office/officeart/2005/8/layout/hProcess6"/>
    <dgm:cxn modelId="{A9CF4EED-A521-48AE-8F4A-EDF6B4C2A801}" type="presParOf" srcId="{2E85527D-CAA8-4E07-8D75-DCB303240812}" destId="{7976CF6E-F9C7-438B-9EBD-B20416C1078F}" srcOrd="1" destOrd="0" presId="urn:microsoft.com/office/officeart/2005/8/layout/hProcess6"/>
    <dgm:cxn modelId="{D41ADBE7-2311-4E97-BD78-3728E5901A30}" type="presParOf" srcId="{2E85527D-CAA8-4E07-8D75-DCB303240812}" destId="{B2144FCB-75E1-4666-997C-B8BB305AEEA2}" srcOrd="2" destOrd="0" presId="urn:microsoft.com/office/officeart/2005/8/layout/hProcess6"/>
    <dgm:cxn modelId="{98ADC22E-7383-4A96-9026-B39B4E960DF4}" type="presParOf" srcId="{B2144FCB-75E1-4666-997C-B8BB305AEEA2}" destId="{44DDD2A0-B1FB-4EA0-B82E-77ABFD34D5F4}" srcOrd="0" destOrd="0" presId="urn:microsoft.com/office/officeart/2005/8/layout/hProcess6"/>
    <dgm:cxn modelId="{52920BAE-D96A-458E-B4FA-845E647D0E5B}" type="presParOf" srcId="{B2144FCB-75E1-4666-997C-B8BB305AEEA2}" destId="{2A563F8C-6FF3-48E7-BA2C-0740A479EDB6}" srcOrd="1" destOrd="0" presId="urn:microsoft.com/office/officeart/2005/8/layout/hProcess6"/>
    <dgm:cxn modelId="{57C129B2-4510-4BAD-A669-499B073FCE05}" type="presParOf" srcId="{B2144FCB-75E1-4666-997C-B8BB305AEEA2}" destId="{EC2DFF36-1141-455E-B2E8-181CE847F8ED}" srcOrd="2" destOrd="0" presId="urn:microsoft.com/office/officeart/2005/8/layout/hProcess6"/>
    <dgm:cxn modelId="{1EF19042-D487-44BF-8D3B-78942E01E916}" type="presParOf" srcId="{B2144FCB-75E1-4666-997C-B8BB305AEEA2}" destId="{B6309131-AD35-406A-A2A1-D0BFB1E0A53B}" srcOrd="3" destOrd="0" presId="urn:microsoft.com/office/officeart/2005/8/layout/hProcess6"/>
    <dgm:cxn modelId="{A0879461-414D-4436-AB16-14A704B42DF9}" type="presParOf" srcId="{2E85527D-CAA8-4E07-8D75-DCB303240812}" destId="{ECBC7749-370C-453E-A1D7-B3C4E8971F54}" srcOrd="3" destOrd="0" presId="urn:microsoft.com/office/officeart/2005/8/layout/hProcess6"/>
    <dgm:cxn modelId="{3356F7E6-C49A-40EF-9A7E-1B597DEE945B}" type="presParOf" srcId="{2E85527D-CAA8-4E07-8D75-DCB303240812}" destId="{F351897F-E85F-435F-BBF3-C2851717BD22}" srcOrd="4" destOrd="0" presId="urn:microsoft.com/office/officeart/2005/8/layout/hProcess6"/>
    <dgm:cxn modelId="{BA02109A-7E1A-46EA-B946-DD934E03C437}" type="presParOf" srcId="{F351897F-E85F-435F-BBF3-C2851717BD22}" destId="{70499842-3DCA-4A16-878C-57A8627593E9}" srcOrd="0" destOrd="0" presId="urn:microsoft.com/office/officeart/2005/8/layout/hProcess6"/>
    <dgm:cxn modelId="{75406DC0-CCBD-4D81-8D4F-DAE977A8B8DF}" type="presParOf" srcId="{F351897F-E85F-435F-BBF3-C2851717BD22}" destId="{5FE920C9-7ED3-483D-BCAC-50D804F388A3}" srcOrd="1" destOrd="0" presId="urn:microsoft.com/office/officeart/2005/8/layout/hProcess6"/>
    <dgm:cxn modelId="{FC22027E-E5E5-4343-A6D3-A4DCF091287D}" type="presParOf" srcId="{F351897F-E85F-435F-BBF3-C2851717BD22}" destId="{C931EED5-D4D1-407A-BD26-AC3D7FA9DA8F}" srcOrd="2" destOrd="0" presId="urn:microsoft.com/office/officeart/2005/8/layout/hProcess6"/>
    <dgm:cxn modelId="{CD2A237F-71DC-4960-959F-38844205EB44}" type="presParOf" srcId="{F351897F-E85F-435F-BBF3-C2851717BD22}" destId="{44E8E945-7C6B-4E79-B7FC-D84D04158D2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/>
      <dgm:t>
        <a:bodyPr/>
        <a:lstStyle/>
        <a:p>
          <a:pPr rtl="0"/>
          <a:r>
            <a:rPr lang="es-CL" dirty="0" err="1">
              <a:solidFill>
                <a:srgbClr val="363636"/>
              </a:solidFill>
              <a:latin typeface="Arial"/>
              <a:ea typeface="Calibri"/>
            </a:rPr>
            <a:t>Reporting</a:t>
          </a:r>
          <a:r>
            <a:rPr lang="es-CL" dirty="0">
              <a:solidFill>
                <a:srgbClr val="363636"/>
              </a:solidFill>
              <a:latin typeface="Arial"/>
              <a:ea typeface="Calibri"/>
            </a:rPr>
            <a:t> </a:t>
          </a:r>
          <a:r>
            <a:rPr lang="es-CL" dirty="0" err="1">
              <a:solidFill>
                <a:srgbClr val="363636"/>
              </a:solidFill>
              <a:latin typeface="Arial"/>
              <a:ea typeface="Calibri"/>
            </a:rPr>
            <a:t>Materialized</a:t>
          </a:r>
          <a:r>
            <a:rPr lang="es-CL" dirty="0">
              <a:solidFill>
                <a:srgbClr val="363636"/>
              </a:solidFill>
              <a:latin typeface="Arial"/>
              <a:ea typeface="Calibri"/>
            </a:rPr>
            <a:t> View</a:t>
          </a:r>
          <a:endParaRPr lang="es-CL" dirty="0" err="1">
            <a:solidFill>
              <a:srgbClr val="363636"/>
            </a:solidFill>
            <a:latin typeface="Calibri"/>
            <a:ea typeface="Calibri"/>
            <a:cs typeface="Calibri"/>
          </a:endParaRP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3AEB032D-33A1-4781-84EF-8EDACFC95EA0}">
      <dgm:prSet phldr="0"/>
      <dgm:spPr/>
      <dgm:t>
        <a:bodyPr/>
        <a:lstStyle/>
        <a:p>
          <a:endParaRPr lang="es-ES" b="0">
            <a:latin typeface="Aptos Narrow"/>
          </a:endParaRPr>
        </a:p>
        <a:p>
          <a:pPr rtl="0"/>
          <a:endParaRPr lang="es-CL" b="1">
            <a:latin typeface="Arial"/>
            <a:cs typeface="Arial"/>
          </a:endParaRPr>
        </a:p>
      </dgm:t>
    </dgm:pt>
    <dgm:pt modelId="{E9391815-E285-4A7C-A213-530A551B9F8E}" type="parTrans" cxnId="{FFD9B36E-57FB-43D4-99F6-0225FC65F861}">
      <dgm:prSet/>
      <dgm:spPr/>
    </dgm:pt>
    <dgm:pt modelId="{60CBF84D-186E-486D-A8C2-1B05B67738E6}" type="sibTrans" cxnId="{FFD9B36E-57FB-43D4-99F6-0225FC65F861}">
      <dgm:prSet/>
      <dgm:spPr/>
    </dgm:pt>
    <dgm:pt modelId="{DBE84D14-3760-4ACD-9C28-8D6B4C421062}">
      <dgm:prSet phldr="0"/>
      <dgm:spPr/>
      <dgm:t>
        <a:bodyPr/>
        <a:lstStyle/>
        <a:p>
          <a:pPr rtl="0"/>
          <a:r>
            <a:rPr lang="es-CL" dirty="0">
              <a:latin typeface="Aptos Narrow"/>
              <a:ea typeface="Calibri"/>
              <a:cs typeface="Arial"/>
            </a:rPr>
            <a:t>Permite</a:t>
          </a:r>
          <a:r>
            <a:rPr lang="es-CL" b="0" dirty="0">
              <a:latin typeface="Aptos Narrow"/>
              <a:cs typeface="Arial"/>
            </a:rPr>
            <a:t> actualizar las vistas materializadas</a:t>
          </a:r>
          <a:endParaRPr lang="es-ES" b="1" dirty="0">
            <a:latin typeface="Arial"/>
            <a:cs typeface="Arial"/>
          </a:endParaRPr>
        </a:p>
      </dgm:t>
    </dgm:pt>
    <dgm:pt modelId="{2EDB249E-88D5-4F63-A475-DEDA93A53E95}" type="parTrans" cxnId="{23C4C898-041A-48C4-97E2-AB0691AC66FC}">
      <dgm:prSet/>
      <dgm:spPr/>
    </dgm:pt>
    <dgm:pt modelId="{B10158ED-00C6-44F4-9991-58E9AACDDF37}" type="sibTrans" cxnId="{23C4C898-041A-48C4-97E2-AB0691AC66FC}">
      <dgm:prSet/>
      <dgm:spPr/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1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1"/>
      <dgm:spPr/>
    </dgm:pt>
    <dgm:pt modelId="{C987B996-261A-41AB-A084-6ACB520535DC}" type="pres">
      <dgm:prSet presAssocID="{2B09A2DF-78D1-4FF6-B217-35BF70212C86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25A8D62F-55F5-4CD5-90F4-267178CC9563}" type="presOf" srcId="{DBE84D14-3760-4ACD-9C28-8D6B4C421062}" destId="{216827B3-CD95-4506-B532-5DB83BCFDB85}" srcOrd="1" destOrd="0" presId="urn:microsoft.com/office/officeart/2005/8/layout/hProcess6"/>
    <dgm:cxn modelId="{05D9B669-40E6-4636-A7D8-A0E2512AC77A}" type="presOf" srcId="{2B09A2DF-78D1-4FF6-B217-35BF70212C86}" destId="{C987B996-261A-41AB-A084-6ACB520535DC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FFD9B36E-57FB-43D4-99F6-0225FC65F861}" srcId="{2B09A2DF-78D1-4FF6-B217-35BF70212C86}" destId="{3AEB032D-33A1-4781-84EF-8EDACFC95EA0}" srcOrd="1" destOrd="0" parTransId="{E9391815-E285-4A7C-A213-530A551B9F8E}" sibTransId="{60CBF84D-186E-486D-A8C2-1B05B67738E6}"/>
    <dgm:cxn modelId="{23C4C898-041A-48C4-97E2-AB0691AC66FC}" srcId="{2B09A2DF-78D1-4FF6-B217-35BF70212C86}" destId="{DBE84D14-3760-4ACD-9C28-8D6B4C421062}" srcOrd="0" destOrd="0" parTransId="{2EDB249E-88D5-4F63-A475-DEDA93A53E95}" sibTransId="{B10158ED-00C6-44F4-9991-58E9AACDDF37}"/>
    <dgm:cxn modelId="{8BC196E4-487B-4DFE-9E23-8540A5CD7C8B}" type="presOf" srcId="{3AEB032D-33A1-4781-84EF-8EDACFC95EA0}" destId="{216827B3-CD95-4506-B532-5DB83BCFDB85}" srcOrd="1" destOrd="1" presId="urn:microsoft.com/office/officeart/2005/8/layout/hProcess6"/>
    <dgm:cxn modelId="{57B3E5EB-0F0E-45FA-8E8C-87B14BE9EB9D}" type="presOf" srcId="{DBE84D14-3760-4ACD-9C28-8D6B4C421062}" destId="{AA63F04D-24CD-4F48-B3AC-DAB18EE328F3}" srcOrd="0" destOrd="0" presId="urn:microsoft.com/office/officeart/2005/8/layout/hProcess6"/>
    <dgm:cxn modelId="{CD9DACED-BE1D-47B4-991D-D47ED677A0F2}" type="presOf" srcId="{3AEB032D-33A1-4781-84EF-8EDACFC95EA0}" destId="{AA63F04D-24CD-4F48-B3AC-DAB18EE328F3}" srcOrd="0" destOrd="1" presId="urn:microsoft.com/office/officeart/2005/8/layout/hProcess6"/>
    <dgm:cxn modelId="{B30C95FC-425A-460F-9DC9-6E0BFC7F4304}" type="presOf" srcId="{CDDC47E2-1DCA-4D67-982E-475301D78788}" destId="{2E85527D-CAA8-4E07-8D75-DCB303240812}" srcOrd="0" destOrd="0" presId="urn:microsoft.com/office/officeart/2005/8/layout/hProcess6"/>
    <dgm:cxn modelId="{2B708516-FA5B-4F72-A381-1E180DF08FC6}" type="presParOf" srcId="{2E85527D-CAA8-4E07-8D75-DCB303240812}" destId="{61AC60B5-E89D-4BCD-A7C6-37B51960A25B}" srcOrd="0" destOrd="0" presId="urn:microsoft.com/office/officeart/2005/8/layout/hProcess6"/>
    <dgm:cxn modelId="{156D188E-86E8-4671-9FAB-6771452131BC}" type="presParOf" srcId="{61AC60B5-E89D-4BCD-A7C6-37B51960A25B}" destId="{2C365336-9D8A-49E4-9E8B-272CA8C5AD89}" srcOrd="0" destOrd="0" presId="urn:microsoft.com/office/officeart/2005/8/layout/hProcess6"/>
    <dgm:cxn modelId="{F7EC951B-7C93-42E6-AE2E-2463A3707ABE}" type="presParOf" srcId="{61AC60B5-E89D-4BCD-A7C6-37B51960A25B}" destId="{AA63F04D-24CD-4F48-B3AC-DAB18EE328F3}" srcOrd="1" destOrd="0" presId="urn:microsoft.com/office/officeart/2005/8/layout/hProcess6"/>
    <dgm:cxn modelId="{A1B92C56-F89D-4B47-9D23-160A9B906B7A}" type="presParOf" srcId="{61AC60B5-E89D-4BCD-A7C6-37B51960A25B}" destId="{216827B3-CD95-4506-B532-5DB83BCFDB85}" srcOrd="2" destOrd="0" presId="urn:microsoft.com/office/officeart/2005/8/layout/hProcess6"/>
    <dgm:cxn modelId="{A11A1442-EAA8-44D7-844F-E7B5213B0EBE}" type="presParOf" srcId="{61AC60B5-E89D-4BCD-A7C6-37B51960A25B}" destId="{C987B996-261A-41AB-A084-6ACB520535D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E49CA-0802-455C-B717-DA6A5FB57350}">
      <dsp:nvSpPr>
        <dsp:cNvPr id="0" name=""/>
        <dsp:cNvSpPr/>
      </dsp:nvSpPr>
      <dsp:spPr>
        <a:xfrm>
          <a:off x="421284" y="435626"/>
          <a:ext cx="1672007" cy="146154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>
              <a:latin typeface="Arial"/>
              <a:ea typeface="Calibri"/>
              <a:cs typeface="Arial"/>
            </a:rPr>
            <a:t>Ejecutar URL para traer los archivos que llegan desde BDH (España) y dejarlos en el servidor de procesos local.</a:t>
          </a:r>
        </a:p>
      </dsp:txBody>
      <dsp:txXfrm>
        <a:off x="839286" y="654858"/>
        <a:ext cx="815103" cy="1023080"/>
      </dsp:txXfrm>
    </dsp:sp>
    <dsp:sp modelId="{D4A44AD4-620B-4A44-B453-D612ED8EEF9C}">
      <dsp:nvSpPr>
        <dsp:cNvPr id="0" name=""/>
        <dsp:cNvSpPr/>
      </dsp:nvSpPr>
      <dsp:spPr>
        <a:xfrm>
          <a:off x="3282" y="748397"/>
          <a:ext cx="836003" cy="8360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1" kern="1200">
              <a:solidFill>
                <a:srgbClr val="363636"/>
              </a:solidFill>
              <a:latin typeface="Arial"/>
            </a:rPr>
            <a:t>Reporting Extraction</a:t>
          </a:r>
          <a:endParaRPr lang="es-CL" sz="600" b="1" kern="1200">
            <a:solidFill>
              <a:srgbClr val="363636"/>
            </a:solidFill>
          </a:endParaRPr>
        </a:p>
      </dsp:txBody>
      <dsp:txXfrm>
        <a:off x="125712" y="870827"/>
        <a:ext cx="591143" cy="591143"/>
      </dsp:txXfrm>
    </dsp:sp>
    <dsp:sp modelId="{86B1BDE4-27E0-43BF-8AB8-C3CED3610EE8}">
      <dsp:nvSpPr>
        <dsp:cNvPr id="0" name=""/>
        <dsp:cNvSpPr/>
      </dsp:nvSpPr>
      <dsp:spPr>
        <a:xfrm>
          <a:off x="2615793" y="435626"/>
          <a:ext cx="1672007" cy="146154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2233246"/>
            <a:satOff val="16029"/>
            <a:lumOff val="12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33246"/>
              <a:satOff val="16029"/>
              <a:lumOff val="12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>
              <a:latin typeface="Arial"/>
              <a:ea typeface="Calibri"/>
              <a:cs typeface="Arial"/>
            </a:rPr>
            <a:t>Tomar los archivos y grabarlos en la base de datos local en tablas temporales.</a:t>
          </a:r>
        </a:p>
      </dsp:txBody>
      <dsp:txXfrm>
        <a:off x="3033795" y="654858"/>
        <a:ext cx="815103" cy="1023080"/>
      </dsp:txXfrm>
    </dsp:sp>
    <dsp:sp modelId="{EE693ACC-C7CE-448C-8011-9E07A85C450D}">
      <dsp:nvSpPr>
        <dsp:cNvPr id="0" name=""/>
        <dsp:cNvSpPr/>
      </dsp:nvSpPr>
      <dsp:spPr>
        <a:xfrm>
          <a:off x="2197792" y="748397"/>
          <a:ext cx="836003" cy="836003"/>
        </a:xfrm>
        <a:prstGeom prst="ellipse">
          <a:avLst/>
        </a:prstGeom>
        <a:solidFill>
          <a:schemeClr val="accent5">
            <a:hueOff val="-2078607"/>
            <a:satOff val="6103"/>
            <a:lumOff val="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>
              <a:solidFill>
                <a:srgbClr val="363636"/>
              </a:solidFill>
              <a:latin typeface="Arial"/>
            </a:rPr>
            <a:t>Reporting Process</a:t>
          </a:r>
          <a:endParaRPr lang="es-CL" sz="800" b="1" kern="1200">
            <a:solidFill>
              <a:srgbClr val="363636"/>
            </a:solidFill>
          </a:endParaRPr>
        </a:p>
      </dsp:txBody>
      <dsp:txXfrm>
        <a:off x="2320222" y="870827"/>
        <a:ext cx="591143" cy="591143"/>
      </dsp:txXfrm>
    </dsp:sp>
    <dsp:sp modelId="{963180D2-DFDC-4706-B383-584D321BD477}">
      <dsp:nvSpPr>
        <dsp:cNvPr id="0" name=""/>
        <dsp:cNvSpPr/>
      </dsp:nvSpPr>
      <dsp:spPr>
        <a:xfrm>
          <a:off x="4810303" y="435626"/>
          <a:ext cx="1672007" cy="146154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4466491"/>
            <a:satOff val="32058"/>
            <a:lumOff val="248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66491"/>
              <a:satOff val="32058"/>
              <a:lumOff val="24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>
              <a:latin typeface="Calibri"/>
              <a:ea typeface="Calibri"/>
              <a:cs typeface="Calibri"/>
            </a:rPr>
            <a:t>Llevar las tablas temporales a tablas definitivas en la base de datos.</a:t>
          </a:r>
        </a:p>
      </dsp:txBody>
      <dsp:txXfrm>
        <a:off x="5228305" y="654858"/>
        <a:ext cx="815103" cy="1023080"/>
      </dsp:txXfrm>
    </dsp:sp>
    <dsp:sp modelId="{EEBDB4DA-25FB-4FA7-B119-35B8E5B8FDFB}">
      <dsp:nvSpPr>
        <dsp:cNvPr id="0" name=""/>
        <dsp:cNvSpPr/>
      </dsp:nvSpPr>
      <dsp:spPr>
        <a:xfrm>
          <a:off x="4392301" y="748397"/>
          <a:ext cx="836003" cy="836003"/>
        </a:xfrm>
        <a:prstGeom prst="ellipse">
          <a:avLst/>
        </a:prstGeom>
        <a:solidFill>
          <a:schemeClr val="accent5">
            <a:hueOff val="-4157213"/>
            <a:satOff val="12207"/>
            <a:lumOff val="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1" kern="1200">
              <a:solidFill>
                <a:srgbClr val="363636"/>
              </a:solidFill>
              <a:latin typeface="Arial"/>
            </a:rPr>
            <a:t>Reporting Consolidation</a:t>
          </a:r>
          <a:endParaRPr lang="es-CL" sz="600" b="1" kern="1200">
            <a:solidFill>
              <a:srgbClr val="363636"/>
            </a:solidFill>
          </a:endParaRPr>
        </a:p>
      </dsp:txBody>
      <dsp:txXfrm>
        <a:off x="4514731" y="870827"/>
        <a:ext cx="591143" cy="591143"/>
      </dsp:txXfrm>
    </dsp:sp>
    <dsp:sp modelId="{2BDD18E2-2A3C-493C-ADA6-9D0020BE5B13}">
      <dsp:nvSpPr>
        <dsp:cNvPr id="0" name=""/>
        <dsp:cNvSpPr/>
      </dsp:nvSpPr>
      <dsp:spPr>
        <a:xfrm>
          <a:off x="6875984" y="435626"/>
          <a:ext cx="1929663" cy="146154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6699737"/>
            <a:satOff val="48087"/>
            <a:lumOff val="372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699737"/>
              <a:satOff val="48087"/>
              <a:lumOff val="37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>
              <a:latin typeface="Calibri"/>
              <a:ea typeface="Calibri"/>
              <a:cs typeface="Calibri"/>
            </a:rPr>
            <a:t> Generar las interfaces a partir de la información cruzada desde las tablas definitivas.</a:t>
          </a:r>
        </a:p>
      </dsp:txBody>
      <dsp:txXfrm>
        <a:off x="7358400" y="654858"/>
        <a:ext cx="940711" cy="1023080"/>
      </dsp:txXfrm>
    </dsp:sp>
    <dsp:sp modelId="{27EF181B-4911-4ADC-B8D5-31F3D841C2C0}">
      <dsp:nvSpPr>
        <dsp:cNvPr id="0" name=""/>
        <dsp:cNvSpPr/>
      </dsp:nvSpPr>
      <dsp:spPr>
        <a:xfrm>
          <a:off x="6586810" y="748397"/>
          <a:ext cx="836003" cy="836003"/>
        </a:xfrm>
        <a:prstGeom prst="ellipse">
          <a:avLst/>
        </a:prstGeom>
        <a:solidFill>
          <a:schemeClr val="accent5">
            <a:hueOff val="-6235820"/>
            <a:satOff val="18310"/>
            <a:lumOff val="1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1" kern="1200">
              <a:solidFill>
                <a:srgbClr val="363636"/>
              </a:solidFill>
              <a:latin typeface="Arial"/>
            </a:rPr>
            <a:t>Reporting Generator</a:t>
          </a:r>
          <a:endParaRPr lang="es-CL" sz="600" b="1" kern="1200">
            <a:solidFill>
              <a:srgbClr val="363636"/>
            </a:solidFill>
          </a:endParaRPr>
        </a:p>
      </dsp:txBody>
      <dsp:txXfrm>
        <a:off x="6709240" y="870827"/>
        <a:ext cx="591143" cy="591143"/>
      </dsp:txXfrm>
    </dsp:sp>
    <dsp:sp modelId="{57FA4A76-E279-4401-B8B1-88EFDA3EE13A}">
      <dsp:nvSpPr>
        <dsp:cNvPr id="0" name=""/>
        <dsp:cNvSpPr/>
      </dsp:nvSpPr>
      <dsp:spPr>
        <a:xfrm>
          <a:off x="9328150" y="435626"/>
          <a:ext cx="1672007" cy="146154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8932982"/>
            <a:satOff val="64116"/>
            <a:lumOff val="49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932982"/>
              <a:satOff val="64116"/>
              <a:lumOff val="4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>
              <a:latin typeface="Calibri"/>
              <a:ea typeface="Calibri"/>
              <a:cs typeface="Calibri"/>
            </a:rPr>
            <a:t>Combinar cada interfaz con su respectiva interfaz proveniente de Factor55.</a:t>
          </a:r>
        </a:p>
      </dsp:txBody>
      <dsp:txXfrm>
        <a:off x="9746151" y="654858"/>
        <a:ext cx="815103" cy="1023080"/>
      </dsp:txXfrm>
    </dsp:sp>
    <dsp:sp modelId="{5487BB61-2CAA-4372-BB6B-F876E2D3B7CB}">
      <dsp:nvSpPr>
        <dsp:cNvPr id="0" name=""/>
        <dsp:cNvSpPr/>
      </dsp:nvSpPr>
      <dsp:spPr>
        <a:xfrm>
          <a:off x="8910148" y="748397"/>
          <a:ext cx="836003" cy="836003"/>
        </a:xfrm>
        <a:prstGeom prst="ellipse">
          <a:avLst/>
        </a:prstGeom>
        <a:solidFill>
          <a:schemeClr val="accent5">
            <a:hueOff val="-8314427"/>
            <a:satOff val="24413"/>
            <a:lumOff val="1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1" kern="1200">
              <a:solidFill>
                <a:srgbClr val="363636"/>
              </a:solidFill>
              <a:latin typeface="Arial"/>
            </a:rPr>
            <a:t>Reporting Merge</a:t>
          </a:r>
          <a:endParaRPr lang="es-CL" sz="600" b="1" kern="1200">
            <a:solidFill>
              <a:srgbClr val="363636"/>
            </a:solidFill>
          </a:endParaRPr>
        </a:p>
      </dsp:txBody>
      <dsp:txXfrm>
        <a:off x="9032578" y="870827"/>
        <a:ext cx="591143" cy="591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5102120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Borrar las tablas definitivas en la base de datos</a:t>
          </a:r>
          <a:r>
            <a:rPr lang="es-CL" sz="1400" b="0" kern="1200">
              <a:latin typeface="Calibri"/>
              <a:ea typeface="Calibri"/>
              <a:cs typeface="Calibri"/>
            </a:rPr>
            <a:t> y borrar archivos enviados desde BDH.</a:t>
          </a:r>
          <a:endParaRPr lang="es-CL" sz="1400" b="0" kern="1200">
            <a:latin typeface="Aptos Narrow"/>
            <a:cs typeface="Arial"/>
          </a:endParaRP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b="1" kern="1200">
            <a:latin typeface="Arial"/>
            <a:cs typeface="Arial"/>
          </a:endParaRPr>
        </a:p>
      </dsp:txBody>
      <dsp:txXfrm>
        <a:off x="5757171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4447068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>
              <a:solidFill>
                <a:srgbClr val="000000"/>
              </a:solidFill>
              <a:latin typeface="Arial"/>
              <a:ea typeface="Calibri"/>
            </a:rPr>
            <a:t> </a:t>
          </a:r>
          <a:r>
            <a:rPr lang="es-CL" sz="1600" b="0" kern="1200">
              <a:solidFill>
                <a:schemeClr val="bg1"/>
              </a:solidFill>
              <a:latin typeface="Arial"/>
              <a:ea typeface="Calibri"/>
            </a:rPr>
            <a:t>Reporting Cleaner</a:t>
          </a:r>
          <a:endParaRPr lang="es-CL" sz="1600" b="0" kern="1200" err="1">
            <a:solidFill>
              <a:schemeClr val="bg1"/>
            </a:solidFill>
            <a:latin typeface="Calibri"/>
            <a:ea typeface="Calibri"/>
            <a:cs typeface="Calibri"/>
          </a:endParaRPr>
        </a:p>
      </dsp:txBody>
      <dsp:txXfrm>
        <a:off x="4638928" y="682003"/>
        <a:ext cx="926383" cy="9263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3316087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latin typeface="Aptos Narrow"/>
              <a:cs typeface="Arial"/>
            </a:rPr>
            <a:t>Verifica existencia del archivo de </a:t>
          </a:r>
          <a:r>
            <a:rPr lang="es-CL" sz="900" b="0" kern="1200">
              <a:latin typeface="Calibri"/>
              <a:ea typeface="Calibri"/>
              <a:cs typeface="Calibri"/>
            </a:rPr>
            <a:t>contabilidad de</a:t>
          </a:r>
          <a:r>
            <a:rPr lang="es-CL" sz="900" b="0" kern="1200">
              <a:latin typeface="Aptos Narrow"/>
              <a:cs typeface="Arial"/>
            </a:rPr>
            <a:t> cartera confirming global. </a:t>
          </a:r>
          <a:endParaRPr lang="es-CL" sz="900" b="0" kern="1200">
            <a:latin typeface="Arial"/>
            <a:ea typeface="Calibri"/>
            <a:cs typeface="Arial"/>
          </a:endParaRPr>
        </a:p>
      </dsp:txBody>
      <dsp:txXfrm>
        <a:off x="3971139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2661036" y="490143"/>
          <a:ext cx="1310103" cy="13101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1" kern="1200">
              <a:solidFill>
                <a:srgbClr val="363636"/>
              </a:solidFill>
              <a:latin typeface="Arial"/>
            </a:rPr>
            <a:t>FLW</a:t>
          </a:r>
          <a:r>
            <a:rPr lang="es-CL" sz="600" b="1" kern="1200">
              <a:solidFill>
                <a:srgbClr val="363636"/>
              </a:solidFill>
            </a:rPr>
            <a:t>_CONFGLO_COC</a:t>
          </a:r>
        </a:p>
      </dsp:txBody>
      <dsp:txXfrm>
        <a:off x="2852896" y="682003"/>
        <a:ext cx="926383" cy="926383"/>
      </dsp:txXfrm>
    </dsp:sp>
    <dsp:sp modelId="{BD4F780D-625C-4253-8AB9-8707001C62DB}">
      <dsp:nvSpPr>
        <dsp:cNvPr id="0" name=""/>
        <dsp:cNvSpPr/>
      </dsp:nvSpPr>
      <dsp:spPr>
        <a:xfrm>
          <a:off x="6888152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8932982"/>
            <a:satOff val="64116"/>
            <a:lumOff val="49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932982"/>
              <a:satOff val="64116"/>
              <a:lumOff val="4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latin typeface="Aptos Narrow"/>
            </a:rPr>
            <a:t>Transferir </a:t>
          </a:r>
          <a:r>
            <a:rPr lang="es-CL" sz="900" b="0" kern="1200">
              <a:latin typeface="Aptos Narrow"/>
              <a:ea typeface="Calibri"/>
              <a:cs typeface="Calibri"/>
            </a:rPr>
            <a:t>este archivo</a:t>
          </a:r>
          <a:r>
            <a:rPr lang="es-CL" sz="900" b="0" kern="1200">
              <a:latin typeface="Calibri"/>
              <a:ea typeface="Calibri"/>
              <a:cs typeface="Calibri"/>
            </a:rPr>
            <a:t> a otro servidor para su disponibilizacion.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>
            <a:latin typeface="Arial"/>
            <a:ea typeface="Calibri"/>
            <a:cs typeface="Arial"/>
          </a:endParaRPr>
        </a:p>
      </dsp:txBody>
      <dsp:txXfrm>
        <a:off x="7543204" y="343559"/>
        <a:ext cx="1277350" cy="1603273"/>
      </dsp:txXfrm>
    </dsp:sp>
    <dsp:sp modelId="{F6FE0F83-E823-4051-B28B-95BC332DECCD}">
      <dsp:nvSpPr>
        <dsp:cNvPr id="0" name=""/>
        <dsp:cNvSpPr/>
      </dsp:nvSpPr>
      <dsp:spPr>
        <a:xfrm>
          <a:off x="6233101" y="490143"/>
          <a:ext cx="1310103" cy="1310103"/>
        </a:xfrm>
        <a:prstGeom prst="ellipse">
          <a:avLst/>
        </a:prstGeom>
        <a:solidFill>
          <a:schemeClr val="accent5">
            <a:hueOff val="-8314427"/>
            <a:satOff val="24413"/>
            <a:lumOff val="1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1" kern="1200">
              <a:solidFill>
                <a:srgbClr val="363636"/>
              </a:solidFill>
              <a:latin typeface="Arial"/>
              <a:ea typeface="Calibri"/>
              <a:cs typeface="Arial"/>
            </a:rPr>
            <a:t>AFT</a:t>
          </a:r>
          <a:r>
            <a:rPr lang="es-CL" sz="600" b="1" kern="1200">
              <a:solidFill>
                <a:srgbClr val="363636"/>
              </a:solidFill>
            </a:rPr>
            <a:t>_CFNG_TRM_COC</a:t>
          </a:r>
          <a:endParaRPr lang="en-US" sz="600" b="1" kern="1200">
            <a:solidFill>
              <a:srgbClr val="363636"/>
            </a:solidFill>
          </a:endParaRPr>
        </a:p>
      </dsp:txBody>
      <dsp:txXfrm>
        <a:off x="6424961" y="682003"/>
        <a:ext cx="926383" cy="926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3521990" y="0"/>
          <a:ext cx="2483998" cy="21713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latin typeface="Aptos Narrow"/>
              <a:cs typeface="Arial"/>
            </a:rPr>
            <a:t>Verifica existencia del archivo </a:t>
          </a:r>
          <a:r>
            <a:rPr lang="es-CL" sz="900" b="0" kern="1200">
              <a:latin typeface="Calibri"/>
              <a:ea typeface="Calibri"/>
              <a:cs typeface="Calibri"/>
            </a:rPr>
            <a:t>de contabilidad</a:t>
          </a:r>
          <a:r>
            <a:rPr lang="es-CL" sz="900" b="0" kern="1200">
              <a:latin typeface="Aptos Narrow"/>
              <a:cs typeface="Arial"/>
            </a:rPr>
            <a:t> de movimientos contable. </a:t>
          </a:r>
        </a:p>
      </dsp:txBody>
      <dsp:txXfrm>
        <a:off x="4142989" y="325699"/>
        <a:ext cx="1210949" cy="1519929"/>
      </dsp:txXfrm>
    </dsp:sp>
    <dsp:sp modelId="{C987B996-261A-41AB-A084-6ACB520535DC}">
      <dsp:nvSpPr>
        <dsp:cNvPr id="0" name=""/>
        <dsp:cNvSpPr/>
      </dsp:nvSpPr>
      <dsp:spPr>
        <a:xfrm>
          <a:off x="2900990" y="464663"/>
          <a:ext cx="1241999" cy="12419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1" kern="1200">
              <a:solidFill>
                <a:srgbClr val="363636"/>
              </a:solidFill>
              <a:latin typeface="Arial"/>
            </a:rPr>
            <a:t>FLW</a:t>
          </a:r>
          <a:r>
            <a:rPr lang="es-CL" sz="600" b="1" kern="1200">
              <a:solidFill>
                <a:srgbClr val="363636"/>
              </a:solidFill>
            </a:rPr>
            <a:t>_CONFGLO_</a:t>
          </a:r>
          <a:r>
            <a:rPr lang="es-CL" sz="600" b="1" kern="1200">
              <a:solidFill>
                <a:srgbClr val="363636"/>
              </a:solidFill>
              <a:latin typeface="Arial"/>
            </a:rPr>
            <a:t>RIS</a:t>
          </a:r>
          <a:endParaRPr lang="es-CL" sz="600" b="1" kern="1200">
            <a:solidFill>
              <a:srgbClr val="363636"/>
            </a:solidFill>
          </a:endParaRPr>
        </a:p>
      </dsp:txBody>
      <dsp:txXfrm>
        <a:off x="3082877" y="646550"/>
        <a:ext cx="878225" cy="878225"/>
      </dsp:txXfrm>
    </dsp:sp>
    <dsp:sp modelId="{7571CD4A-58FC-4FF0-89B2-D4FBC480CB1B}">
      <dsp:nvSpPr>
        <dsp:cNvPr id="0" name=""/>
        <dsp:cNvSpPr/>
      </dsp:nvSpPr>
      <dsp:spPr>
        <a:xfrm>
          <a:off x="6927279" y="0"/>
          <a:ext cx="2483998" cy="21713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8932982"/>
            <a:satOff val="64116"/>
            <a:lumOff val="49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932982"/>
              <a:satOff val="64116"/>
              <a:lumOff val="4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latin typeface="Calibri"/>
              <a:ea typeface="Calibri"/>
              <a:cs typeface="Calibri"/>
            </a:rPr>
            <a:t>Transferir este archivo a otro servidor para su disponibilizacion.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>
            <a:latin typeface="Arial"/>
            <a:ea typeface="Calibri"/>
            <a:cs typeface="Arial"/>
          </a:endParaRPr>
        </a:p>
      </dsp:txBody>
      <dsp:txXfrm>
        <a:off x="7548279" y="325699"/>
        <a:ext cx="1210949" cy="1519929"/>
      </dsp:txXfrm>
    </dsp:sp>
    <dsp:sp modelId="{CBB5CD2F-4D0D-44F4-9CD3-DFBD129DF91A}">
      <dsp:nvSpPr>
        <dsp:cNvPr id="0" name=""/>
        <dsp:cNvSpPr/>
      </dsp:nvSpPr>
      <dsp:spPr>
        <a:xfrm>
          <a:off x="6306280" y="464663"/>
          <a:ext cx="1241999" cy="1241999"/>
        </a:xfrm>
        <a:prstGeom prst="ellipse">
          <a:avLst/>
        </a:prstGeom>
        <a:solidFill>
          <a:schemeClr val="accent5">
            <a:hueOff val="-8314427"/>
            <a:satOff val="24413"/>
            <a:lumOff val="1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1" kern="1200">
              <a:solidFill>
                <a:srgbClr val="363636"/>
              </a:solidFill>
              <a:latin typeface="Arial"/>
              <a:ea typeface="Calibri"/>
              <a:cs typeface="Arial"/>
            </a:rPr>
            <a:t>AFT</a:t>
          </a:r>
          <a:r>
            <a:rPr lang="es-CL" sz="600" b="1" kern="1200">
              <a:solidFill>
                <a:srgbClr val="363636"/>
              </a:solidFill>
            </a:rPr>
            <a:t>_CFNG_TRM_</a:t>
          </a:r>
          <a:r>
            <a:rPr lang="es-CL" sz="600" b="1" kern="1200">
              <a:solidFill>
                <a:srgbClr val="363636"/>
              </a:solidFill>
              <a:latin typeface="Arial"/>
            </a:rPr>
            <a:t>RIS</a:t>
          </a:r>
          <a:endParaRPr lang="es-CL" sz="600" b="1" kern="1200">
            <a:solidFill>
              <a:srgbClr val="363636"/>
            </a:solidFill>
          </a:endParaRPr>
        </a:p>
      </dsp:txBody>
      <dsp:txXfrm>
        <a:off x="6488167" y="646550"/>
        <a:ext cx="878225" cy="8782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3316087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latin typeface="Aptos Narrow"/>
              <a:cs typeface="Arial"/>
            </a:rPr>
            <a:t>Verifica existencia del archivo de facturación de comisión. </a:t>
          </a:r>
          <a:endParaRPr lang="es-CL" sz="900" b="0" kern="1200">
            <a:latin typeface="Arial"/>
            <a:cs typeface="Arial"/>
          </a:endParaRPr>
        </a:p>
      </dsp:txBody>
      <dsp:txXfrm>
        <a:off x="3971139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2661036" y="490143"/>
          <a:ext cx="1310103" cy="13101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1" kern="1200">
              <a:solidFill>
                <a:srgbClr val="363636"/>
              </a:solidFill>
            </a:rPr>
            <a:t>FLW_CONFGLO_</a:t>
          </a:r>
          <a:r>
            <a:rPr lang="es-CL" sz="600" b="1" kern="1200">
              <a:solidFill>
                <a:srgbClr val="363636"/>
              </a:solidFill>
              <a:latin typeface="Arial"/>
            </a:rPr>
            <a:t>FAC</a:t>
          </a:r>
          <a:endParaRPr lang="es-CL" sz="600" b="1" kern="1200">
            <a:solidFill>
              <a:srgbClr val="363636"/>
            </a:solidFill>
          </a:endParaRPr>
        </a:p>
      </dsp:txBody>
      <dsp:txXfrm>
        <a:off x="2852896" y="682003"/>
        <a:ext cx="926383" cy="926383"/>
      </dsp:txXfrm>
    </dsp:sp>
    <dsp:sp modelId="{7571CD4A-58FC-4FF0-89B2-D4FBC480CB1B}">
      <dsp:nvSpPr>
        <dsp:cNvPr id="0" name=""/>
        <dsp:cNvSpPr/>
      </dsp:nvSpPr>
      <dsp:spPr>
        <a:xfrm>
          <a:off x="6888152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8932982"/>
            <a:satOff val="64116"/>
            <a:lumOff val="49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932982"/>
              <a:satOff val="64116"/>
              <a:lumOff val="4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latin typeface="Aptos Narrow"/>
            </a:rPr>
            <a:t>Transferir </a:t>
          </a:r>
          <a:r>
            <a:rPr lang="es-CL" sz="900" b="0" kern="1200">
              <a:latin typeface="Aptos Narrow"/>
              <a:ea typeface="Calibri"/>
              <a:cs typeface="Calibri"/>
            </a:rPr>
            <a:t>este archivo</a:t>
          </a:r>
          <a:r>
            <a:rPr lang="es-CL" sz="900" b="0" kern="1200">
              <a:latin typeface="Calibri"/>
              <a:ea typeface="Calibri"/>
              <a:cs typeface="Calibri"/>
            </a:rPr>
            <a:t> a otro servidor para su disponibilizacion.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>
            <a:latin typeface="Arial"/>
            <a:ea typeface="Calibri"/>
            <a:cs typeface="Arial"/>
          </a:endParaRPr>
        </a:p>
      </dsp:txBody>
      <dsp:txXfrm>
        <a:off x="7543204" y="343559"/>
        <a:ext cx="1277350" cy="1603273"/>
      </dsp:txXfrm>
    </dsp:sp>
    <dsp:sp modelId="{CBB5CD2F-4D0D-44F4-9CD3-DFBD129DF91A}">
      <dsp:nvSpPr>
        <dsp:cNvPr id="0" name=""/>
        <dsp:cNvSpPr/>
      </dsp:nvSpPr>
      <dsp:spPr>
        <a:xfrm>
          <a:off x="6233101" y="490143"/>
          <a:ext cx="1310103" cy="1310103"/>
        </a:xfrm>
        <a:prstGeom prst="ellipse">
          <a:avLst/>
        </a:prstGeom>
        <a:solidFill>
          <a:schemeClr val="accent5">
            <a:hueOff val="-8314427"/>
            <a:satOff val="24413"/>
            <a:lumOff val="1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1" kern="1200">
              <a:solidFill>
                <a:srgbClr val="363636"/>
              </a:solidFill>
            </a:rPr>
            <a:t>AFT_CFNG_TRM_</a:t>
          </a:r>
          <a:r>
            <a:rPr lang="es-CL" sz="600" b="1" kern="1200">
              <a:solidFill>
                <a:srgbClr val="363636"/>
              </a:solidFill>
              <a:latin typeface="Arial"/>
            </a:rPr>
            <a:t>FAC</a:t>
          </a:r>
          <a:endParaRPr lang="es-CL" sz="600" b="1" kern="1200">
            <a:solidFill>
              <a:srgbClr val="363636"/>
            </a:solidFill>
          </a:endParaRPr>
        </a:p>
      </dsp:txBody>
      <dsp:txXfrm>
        <a:off x="6424961" y="682003"/>
        <a:ext cx="926383" cy="9263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3387787" y="0"/>
          <a:ext cx="2606585" cy="227848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latin typeface="Aptos Narrow"/>
              <a:cs typeface="Arial"/>
            </a:rPr>
            <a:t>Verifica existencia del archivo </a:t>
          </a:r>
          <a:r>
            <a:rPr lang="es-CL" sz="900" b="0" kern="1200">
              <a:latin typeface="Calibri"/>
              <a:ea typeface="Calibri"/>
              <a:cs typeface="Calibri"/>
            </a:rPr>
            <a:t>de facturación de proveedores no clientes</a:t>
          </a:r>
          <a:r>
            <a:rPr lang="es-CL" sz="900" b="0" kern="1200">
              <a:latin typeface="Aptos Narrow"/>
              <a:cs typeface="Arial"/>
            </a:rPr>
            <a:t>. </a:t>
          </a:r>
        </a:p>
      </dsp:txBody>
      <dsp:txXfrm>
        <a:off x="4039434" y="341773"/>
        <a:ext cx="1270710" cy="1594938"/>
      </dsp:txXfrm>
    </dsp:sp>
    <dsp:sp modelId="{C987B996-261A-41AB-A084-6ACB520535DC}">
      <dsp:nvSpPr>
        <dsp:cNvPr id="0" name=""/>
        <dsp:cNvSpPr/>
      </dsp:nvSpPr>
      <dsp:spPr>
        <a:xfrm>
          <a:off x="2736141" y="487595"/>
          <a:ext cx="1303292" cy="13032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>
              <a:solidFill>
                <a:srgbClr val="363636"/>
              </a:solidFill>
            </a:rPr>
            <a:t>FLW_CONFGLO_</a:t>
          </a:r>
          <a:r>
            <a:rPr lang="es-CL" sz="600" kern="1200">
              <a:solidFill>
                <a:srgbClr val="363636"/>
              </a:solidFill>
              <a:latin typeface="Arial"/>
            </a:rPr>
            <a:t>TMP</a:t>
          </a:r>
          <a:endParaRPr lang="es-CL" sz="600" kern="1200">
            <a:solidFill>
              <a:srgbClr val="363636"/>
            </a:solidFill>
          </a:endParaRPr>
        </a:p>
      </dsp:txBody>
      <dsp:txXfrm>
        <a:off x="2927004" y="678458"/>
        <a:ext cx="921566" cy="921566"/>
      </dsp:txXfrm>
    </dsp:sp>
    <dsp:sp modelId="{7571CD4A-58FC-4FF0-89B2-D4FBC480CB1B}">
      <dsp:nvSpPr>
        <dsp:cNvPr id="0" name=""/>
        <dsp:cNvSpPr/>
      </dsp:nvSpPr>
      <dsp:spPr>
        <a:xfrm>
          <a:off x="6945731" y="0"/>
          <a:ext cx="2606585" cy="227848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8932982"/>
            <a:satOff val="64116"/>
            <a:lumOff val="49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932982"/>
              <a:satOff val="64116"/>
              <a:lumOff val="4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latin typeface="Calibri"/>
              <a:ea typeface="Calibri"/>
              <a:cs typeface="Calibri"/>
            </a:rPr>
            <a:t>Transferir este archivo a otro servidor para su disponibilizacion.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>
            <a:latin typeface="Arial"/>
            <a:ea typeface="Calibri"/>
            <a:cs typeface="Arial"/>
          </a:endParaRPr>
        </a:p>
      </dsp:txBody>
      <dsp:txXfrm>
        <a:off x="7597377" y="341773"/>
        <a:ext cx="1270710" cy="1594938"/>
      </dsp:txXfrm>
    </dsp:sp>
    <dsp:sp modelId="{CBB5CD2F-4D0D-44F4-9CD3-DFBD129DF91A}">
      <dsp:nvSpPr>
        <dsp:cNvPr id="0" name=""/>
        <dsp:cNvSpPr/>
      </dsp:nvSpPr>
      <dsp:spPr>
        <a:xfrm>
          <a:off x="6294084" y="487595"/>
          <a:ext cx="1303292" cy="1303292"/>
        </a:xfrm>
        <a:prstGeom prst="ellipse">
          <a:avLst/>
        </a:prstGeom>
        <a:solidFill>
          <a:schemeClr val="accent5">
            <a:hueOff val="-8314427"/>
            <a:satOff val="24413"/>
            <a:lumOff val="1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0" kern="1200">
              <a:solidFill>
                <a:srgbClr val="363636"/>
              </a:solidFill>
            </a:rPr>
            <a:t>AFT_CFNG_TRM_</a:t>
          </a:r>
          <a:r>
            <a:rPr lang="es-CL" sz="600" b="0" kern="1200">
              <a:solidFill>
                <a:srgbClr val="363636"/>
              </a:solidFill>
              <a:latin typeface="Arial"/>
            </a:rPr>
            <a:t>TMP</a:t>
          </a:r>
          <a:endParaRPr lang="es-CL" sz="600" b="1" kern="1200">
            <a:solidFill>
              <a:srgbClr val="363636"/>
            </a:solidFill>
          </a:endParaRPr>
        </a:p>
      </dsp:txBody>
      <dsp:txXfrm>
        <a:off x="6484947" y="678458"/>
        <a:ext cx="921566" cy="9215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1630773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kern="1200">
              <a:latin typeface="Aptos Narrow"/>
            </a:rPr>
            <a:t>Deteccion de archivo correspondiente a folio</a:t>
          </a:r>
          <a:r>
            <a:rPr lang="es-CL" sz="1300" b="0" kern="1200">
              <a:latin typeface="Aptos Narrow"/>
              <a:cs typeface="Arial"/>
            </a:rPr>
            <a:t> de facturas en servidor externo.</a:t>
          </a:r>
          <a:endParaRPr lang="es-CL" sz="1300" b="0" kern="1200">
            <a:latin typeface="Arial"/>
            <a:cs typeface="Arial"/>
          </a:endParaRPr>
        </a:p>
      </dsp:txBody>
      <dsp:txXfrm>
        <a:off x="2285825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975722" y="490143"/>
          <a:ext cx="1310103" cy="13101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>
              <a:solidFill>
                <a:srgbClr val="363636"/>
              </a:solidFill>
              <a:latin typeface="Calibri"/>
              <a:ea typeface="Calibri"/>
              <a:cs typeface="Calibri"/>
            </a:rPr>
            <a:t>FLW_CONFGLO_FLO</a:t>
          </a:r>
        </a:p>
      </dsp:txBody>
      <dsp:txXfrm>
        <a:off x="1167582" y="682003"/>
        <a:ext cx="926383" cy="926383"/>
      </dsp:txXfrm>
    </dsp:sp>
    <dsp:sp modelId="{2A563F8C-6FF3-48E7-BA2C-0740A479EDB6}">
      <dsp:nvSpPr>
        <dsp:cNvPr id="0" name=""/>
        <dsp:cNvSpPr/>
      </dsp:nvSpPr>
      <dsp:spPr>
        <a:xfrm>
          <a:off x="5102120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4466491"/>
            <a:satOff val="32058"/>
            <a:lumOff val="248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66491"/>
              <a:satOff val="32058"/>
              <a:lumOff val="24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kern="1200">
              <a:latin typeface="Calibri"/>
              <a:ea typeface="Calibri"/>
              <a:cs typeface="Calibri"/>
            </a:rPr>
            <a:t>Transferir este archivo a nuestro servidor para su disponibilizacion.</a:t>
          </a:r>
          <a:endParaRPr lang="en-US" sz="1300" b="0" kern="1200">
            <a:latin typeface="Calibri"/>
            <a:ea typeface="Calibri"/>
            <a:cs typeface="Calibri"/>
          </a:endParaRPr>
        </a:p>
      </dsp:txBody>
      <dsp:txXfrm>
        <a:off x="5757171" y="343559"/>
        <a:ext cx="1277350" cy="1603273"/>
      </dsp:txXfrm>
    </dsp:sp>
    <dsp:sp modelId="{B6309131-AD35-406A-A2A1-D0BFB1E0A53B}">
      <dsp:nvSpPr>
        <dsp:cNvPr id="0" name=""/>
        <dsp:cNvSpPr/>
      </dsp:nvSpPr>
      <dsp:spPr>
        <a:xfrm>
          <a:off x="4447068" y="490143"/>
          <a:ext cx="1310103" cy="1310103"/>
        </a:xfrm>
        <a:prstGeom prst="ellipse">
          <a:avLst/>
        </a:prstGeom>
        <a:solidFill>
          <a:schemeClr val="accent5">
            <a:hueOff val="-4157213"/>
            <a:satOff val="12207"/>
            <a:lumOff val="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>
              <a:solidFill>
                <a:srgbClr val="363636"/>
              </a:solidFill>
              <a:latin typeface="Calibri"/>
              <a:ea typeface="Calibri"/>
              <a:cs typeface="Calibri"/>
            </a:rPr>
            <a:t>AFT_CFNG_TRM_FLO</a:t>
          </a:r>
          <a:endParaRPr lang="es-CL" sz="800" b="1" kern="1200">
            <a:solidFill>
              <a:srgbClr val="363636"/>
            </a:solidFill>
            <a:latin typeface="Arial"/>
            <a:ea typeface="Calibri"/>
            <a:cs typeface="Arial"/>
          </a:endParaRPr>
        </a:p>
      </dsp:txBody>
      <dsp:txXfrm>
        <a:off x="4638928" y="682003"/>
        <a:ext cx="926383" cy="926383"/>
      </dsp:txXfrm>
    </dsp:sp>
    <dsp:sp modelId="{5FE920C9-7ED3-483D-BCAC-50D804F388A3}">
      <dsp:nvSpPr>
        <dsp:cNvPr id="0" name=""/>
        <dsp:cNvSpPr/>
      </dsp:nvSpPr>
      <dsp:spPr>
        <a:xfrm>
          <a:off x="8573466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8932982"/>
            <a:satOff val="64116"/>
            <a:lumOff val="49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932982"/>
              <a:satOff val="64116"/>
              <a:lumOff val="4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kern="1200">
              <a:latin typeface="Aptos Narrow"/>
              <a:cs typeface="Arial"/>
            </a:rPr>
            <a:t>Detección y envío de folios asociados a la factura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b="1" kern="1200">
            <a:latin typeface="Arial"/>
            <a:cs typeface="Arial"/>
          </a:endParaRPr>
        </a:p>
      </dsp:txBody>
      <dsp:txXfrm>
        <a:off x="9228518" y="343559"/>
        <a:ext cx="1277350" cy="1603273"/>
      </dsp:txXfrm>
    </dsp:sp>
    <dsp:sp modelId="{44E8E945-7C6B-4E79-B7FC-D84D04158D25}">
      <dsp:nvSpPr>
        <dsp:cNvPr id="0" name=""/>
        <dsp:cNvSpPr/>
      </dsp:nvSpPr>
      <dsp:spPr>
        <a:xfrm>
          <a:off x="7918415" y="490143"/>
          <a:ext cx="1310103" cy="1310103"/>
        </a:xfrm>
        <a:prstGeom prst="ellipse">
          <a:avLst/>
        </a:prstGeom>
        <a:solidFill>
          <a:schemeClr val="accent5">
            <a:hueOff val="-8314427"/>
            <a:satOff val="24413"/>
            <a:lumOff val="1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>
              <a:solidFill>
                <a:srgbClr val="363636"/>
              </a:solidFill>
              <a:latin typeface="Aptos Narrow"/>
              <a:ea typeface="Calibri"/>
              <a:cs typeface="Arial"/>
            </a:rPr>
            <a:t>Reporting Folio</a:t>
          </a:r>
        </a:p>
      </dsp:txBody>
      <dsp:txXfrm>
        <a:off x="8110275" y="682003"/>
        <a:ext cx="926383" cy="9263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2932688" y="0"/>
          <a:ext cx="4116061" cy="359795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200" kern="1200" dirty="0">
              <a:latin typeface="Aptos Narrow"/>
              <a:ea typeface="Calibri"/>
              <a:cs typeface="Arial"/>
            </a:rPr>
            <a:t>Permite</a:t>
          </a:r>
          <a:r>
            <a:rPr lang="es-CL" sz="2200" b="0" kern="1200" dirty="0">
              <a:latin typeface="Aptos Narrow"/>
              <a:cs typeface="Arial"/>
            </a:rPr>
            <a:t> actualizar las vistas materializadas</a:t>
          </a:r>
          <a:endParaRPr lang="es-ES" sz="2200" b="1" kern="1200" dirty="0">
            <a:latin typeface="Arial"/>
            <a:cs typeface="Arial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200" b="0" kern="1200">
            <a:latin typeface="Aptos Narrow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L" sz="2200" b="1" kern="1200">
            <a:latin typeface="Arial"/>
            <a:cs typeface="Arial"/>
          </a:endParaRPr>
        </a:p>
      </dsp:txBody>
      <dsp:txXfrm>
        <a:off x="3961704" y="539693"/>
        <a:ext cx="2006580" cy="2518570"/>
      </dsp:txXfrm>
    </dsp:sp>
    <dsp:sp modelId="{C987B996-261A-41AB-A084-6ACB520535DC}">
      <dsp:nvSpPr>
        <dsp:cNvPr id="0" name=""/>
        <dsp:cNvSpPr/>
      </dsp:nvSpPr>
      <dsp:spPr>
        <a:xfrm>
          <a:off x="1903673" y="769962"/>
          <a:ext cx="2058030" cy="20580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 err="1">
              <a:solidFill>
                <a:srgbClr val="363636"/>
              </a:solidFill>
              <a:latin typeface="Arial"/>
              <a:ea typeface="Calibri"/>
            </a:rPr>
            <a:t>Reporting</a:t>
          </a:r>
          <a:r>
            <a:rPr lang="es-CL" sz="2000" kern="1200" dirty="0">
              <a:solidFill>
                <a:srgbClr val="363636"/>
              </a:solidFill>
              <a:latin typeface="Arial"/>
              <a:ea typeface="Calibri"/>
            </a:rPr>
            <a:t> </a:t>
          </a:r>
          <a:r>
            <a:rPr lang="es-CL" sz="2000" kern="1200" dirty="0" err="1">
              <a:solidFill>
                <a:srgbClr val="363636"/>
              </a:solidFill>
              <a:latin typeface="Arial"/>
              <a:ea typeface="Calibri"/>
            </a:rPr>
            <a:t>Materialized</a:t>
          </a:r>
          <a:r>
            <a:rPr lang="es-CL" sz="2000" kern="1200" dirty="0">
              <a:solidFill>
                <a:srgbClr val="363636"/>
              </a:solidFill>
              <a:latin typeface="Arial"/>
              <a:ea typeface="Calibri"/>
            </a:rPr>
            <a:t> View</a:t>
          </a:r>
          <a:endParaRPr lang="es-CL" sz="2000" kern="1200" dirty="0" err="1">
            <a:solidFill>
              <a:srgbClr val="363636"/>
            </a:solidFill>
            <a:latin typeface="Calibri"/>
            <a:ea typeface="Calibri"/>
            <a:cs typeface="Calibri"/>
          </a:endParaRPr>
        </a:p>
      </dsp:txBody>
      <dsp:txXfrm>
        <a:off x="2205065" y="1071354"/>
        <a:ext cx="1455246" cy="1455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0B1AF7E-5BC2-4D30-87FE-E1B659CA15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D35212-2950-4BB8-B0AA-EE77368993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5188B-02CB-4126-A12E-C27940239E67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FAF009-7545-4A39-A198-6416D3420C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8A1D82-08B5-4B1F-860C-695167F2EE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4CB31-C4D0-4176-AC65-C48107E4212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867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1D6FC-8B18-4D83-81FA-5ECA9E5C1AAF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D618-BBD3-4FF5-9218-0E9FEB4B2F8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31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305A9-DE4B-49AF-BCD4-43A65F7EB5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1745" y="1096485"/>
            <a:ext cx="4937184" cy="1407004"/>
          </a:xfrm>
        </p:spPr>
        <p:txBody>
          <a:bodyPr anchor="t">
            <a:normAutofit/>
          </a:bodyPr>
          <a:lstStyle>
            <a:lvl1pPr algn="l">
              <a:lnSpc>
                <a:spcPct val="90000"/>
              </a:lnSpc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s-ES"/>
              <a:t>título </a:t>
            </a:r>
            <a:br>
              <a:rPr lang="es-ES"/>
            </a:br>
            <a:r>
              <a:rPr lang="es-ES"/>
              <a:t>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B17398-CAA7-49B6-868C-44D053E7EA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4620" y="2722142"/>
            <a:ext cx="4934309" cy="243645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Esto clic para modificar el estilo de subtítulo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12236B-6821-499F-B6D4-F11EC0EF0C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78" y="5727401"/>
            <a:ext cx="1896592" cy="332588"/>
          </a:xfrm>
          <a:prstGeom prst="rect">
            <a:avLst/>
          </a:prstGeom>
        </p:spPr>
      </p:pic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5E5F18D-70E6-495C-A384-2EDAE0030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650" y="333651"/>
            <a:ext cx="11177550" cy="4191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457200" indent="0">
              <a:buNone/>
              <a:defRPr sz="1300">
                <a:solidFill>
                  <a:schemeClr val="tx2"/>
                </a:solidFill>
              </a:defRPr>
            </a:lvl2pPr>
            <a:lvl3pPr marL="914400" indent="0">
              <a:buNone/>
              <a:defRPr sz="1300">
                <a:solidFill>
                  <a:schemeClr val="tx2"/>
                </a:solidFill>
              </a:defRPr>
            </a:lvl3pPr>
            <a:lvl4pPr marL="1371600" indent="0">
              <a:buNone/>
              <a:defRPr sz="1300">
                <a:solidFill>
                  <a:schemeClr val="tx2"/>
                </a:solidFill>
              </a:defRPr>
            </a:lvl4pPr>
            <a:lvl5pPr marL="1828800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67D1300D-9BA1-4612-9EA5-90328019812E}"/>
              </a:ext>
            </a:extLst>
          </p:cNvPr>
          <p:cNvSpPr/>
          <p:nvPr userDrawn="1"/>
        </p:nvSpPr>
        <p:spPr>
          <a:xfrm>
            <a:off x="0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83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y gráfico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3911401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714DD14E-5956-4FB9-8BE1-1064DD2931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24062" y="1191802"/>
            <a:ext cx="6456737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Marcador de gráfico 4">
            <a:extLst>
              <a:ext uri="{FF2B5EF4-FFF2-40B4-BE49-F238E27FC236}">
                <a16:creationId xmlns:a16="http://schemas.microsoft.com/office/drawing/2014/main" id="{9BA63F5F-FC37-4202-A6A3-A0F3EFAC9EB6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711200" y="1993900"/>
            <a:ext cx="3911600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Inserte aquí su gráfico</a:t>
            </a:r>
          </a:p>
        </p:txBody>
      </p:sp>
      <p:sp>
        <p:nvSpPr>
          <p:cNvPr id="17" name="Marcador de gráfico 4">
            <a:extLst>
              <a:ext uri="{FF2B5EF4-FFF2-40B4-BE49-F238E27FC236}">
                <a16:creationId xmlns:a16="http://schemas.microsoft.com/office/drawing/2014/main" id="{0CABFB2C-905F-4A94-BBC0-7C32FA7695A4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024063" y="1993900"/>
            <a:ext cx="6472718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Inserte aquí su gráfico</a:t>
            </a:r>
          </a:p>
        </p:txBody>
      </p:sp>
    </p:spTree>
    <p:extLst>
      <p:ext uri="{BB962C8B-B14F-4D97-AF65-F5344CB8AC3E}">
        <p14:creationId xmlns:p14="http://schemas.microsoft.com/office/powerpoint/2010/main" val="9699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3911401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714DD14E-5956-4FB9-8BE1-1064DD2931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24062" y="1191802"/>
            <a:ext cx="6456737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Marcador de gráfico 4">
            <a:extLst>
              <a:ext uri="{FF2B5EF4-FFF2-40B4-BE49-F238E27FC236}">
                <a16:creationId xmlns:a16="http://schemas.microsoft.com/office/drawing/2014/main" id="{9BA63F5F-FC37-4202-A6A3-A0F3EFAC9EB6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711200" y="1993900"/>
            <a:ext cx="3911600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Inserte aquí su gráfico</a:t>
            </a:r>
          </a:p>
        </p:txBody>
      </p:sp>
      <p:sp>
        <p:nvSpPr>
          <p:cNvPr id="17" name="Marcador de gráfico 4">
            <a:extLst>
              <a:ext uri="{FF2B5EF4-FFF2-40B4-BE49-F238E27FC236}">
                <a16:creationId xmlns:a16="http://schemas.microsoft.com/office/drawing/2014/main" id="{0CABFB2C-905F-4A94-BBC0-7C32FA7695A4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024063" y="1993900"/>
            <a:ext cx="6472718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Inserte aquí su gráfico</a:t>
            </a:r>
          </a:p>
        </p:txBody>
      </p:sp>
    </p:spTree>
    <p:extLst>
      <p:ext uri="{BB962C8B-B14F-4D97-AF65-F5344CB8AC3E}">
        <p14:creationId xmlns:p14="http://schemas.microsoft.com/office/powerpoint/2010/main" val="45427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y 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B61CF4CC-ED27-4967-A11A-B838DFD4D9A3}"/>
              </a:ext>
            </a:extLst>
          </p:cNvPr>
          <p:cNvSpPr/>
          <p:nvPr userDrawn="1"/>
        </p:nvSpPr>
        <p:spPr>
          <a:xfrm>
            <a:off x="0" y="5229922"/>
            <a:ext cx="12192000" cy="1628078"/>
          </a:xfrm>
          <a:custGeom>
            <a:avLst/>
            <a:gdLst>
              <a:gd name="connsiteX0" fmla="*/ 8943278 w 12192000"/>
              <a:gd name="connsiteY0" fmla="*/ 0 h 1628078"/>
              <a:gd name="connsiteX1" fmla="*/ 12192000 w 12192000"/>
              <a:gd name="connsiteY1" fmla="*/ 0 h 1628078"/>
              <a:gd name="connsiteX2" fmla="*/ 12192000 w 12192000"/>
              <a:gd name="connsiteY2" fmla="*/ 1628078 h 1628078"/>
              <a:gd name="connsiteX3" fmla="*/ 0 w 12192000"/>
              <a:gd name="connsiteY3" fmla="*/ 1628078 h 1628078"/>
              <a:gd name="connsiteX4" fmla="*/ 0 w 12192000"/>
              <a:gd name="connsiteY4" fmla="*/ 1226634 h 1628078"/>
              <a:gd name="connsiteX5" fmla="*/ 8943278 w 12192000"/>
              <a:gd name="connsiteY5" fmla="*/ 1226634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628078">
                <a:moveTo>
                  <a:pt x="8943278" y="0"/>
                </a:moveTo>
                <a:lnTo>
                  <a:pt x="12192000" y="0"/>
                </a:lnTo>
                <a:lnTo>
                  <a:pt x="12192000" y="1628078"/>
                </a:lnTo>
                <a:lnTo>
                  <a:pt x="0" y="1628078"/>
                </a:lnTo>
                <a:lnTo>
                  <a:pt x="0" y="1226634"/>
                </a:lnTo>
                <a:lnTo>
                  <a:pt x="8943278" y="1226634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163354C-97AE-4FC8-BF01-B7FCA9B2C7C0}"/>
              </a:ext>
            </a:extLst>
          </p:cNvPr>
          <p:cNvSpPr txBox="1"/>
          <p:nvPr userDrawn="1"/>
        </p:nvSpPr>
        <p:spPr>
          <a:xfrm>
            <a:off x="719288" y="1945649"/>
            <a:ext cx="33654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>
                <a:solidFill>
                  <a:schemeClr val="tx2"/>
                </a:solidFill>
              </a:rPr>
              <a:t>Nuestro propósito es ayudar a personas y empresas a prosperar.</a:t>
            </a:r>
          </a:p>
          <a:p>
            <a:endParaRPr lang="es-ES" sz="1400">
              <a:solidFill>
                <a:schemeClr val="tx2"/>
              </a:solidFill>
            </a:endParaRPr>
          </a:p>
          <a:p>
            <a:r>
              <a:rPr lang="es-ES" sz="1400">
                <a:solidFill>
                  <a:schemeClr val="tx2"/>
                </a:solidFill>
              </a:rPr>
              <a:t>Nuestra cultura se basa en la creencia de que todo lo que hacemos debe ser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8E35268-345F-47C7-ADB2-CE92421E8EED}"/>
              </a:ext>
            </a:extLst>
          </p:cNvPr>
          <p:cNvSpPr txBox="1"/>
          <p:nvPr userDrawn="1"/>
        </p:nvSpPr>
        <p:spPr>
          <a:xfrm>
            <a:off x="721506" y="628193"/>
            <a:ext cx="3365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>
                <a:solidFill>
                  <a:schemeClr val="accent1"/>
                </a:solidFill>
              </a:rPr>
              <a:t>Gracias.</a:t>
            </a:r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073BDF73-2FC7-4E8C-B95B-B68B9F5D3BE9}"/>
              </a:ext>
            </a:extLst>
          </p:cNvPr>
          <p:cNvSpPr/>
          <p:nvPr userDrawn="1"/>
        </p:nvSpPr>
        <p:spPr>
          <a:xfrm>
            <a:off x="0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17" name="Gráfico 11">
            <a:extLst>
              <a:ext uri="{FF2B5EF4-FFF2-40B4-BE49-F238E27FC236}">
                <a16:creationId xmlns:a16="http://schemas.microsoft.com/office/drawing/2014/main" id="{67F54544-030A-41BD-9896-574241C718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78" y="5745803"/>
            <a:ext cx="1896592" cy="332588"/>
          </a:xfrm>
          <a:prstGeom prst="rect">
            <a:avLst/>
          </a:prstGeom>
        </p:spPr>
      </p:pic>
      <p:pic>
        <p:nvPicPr>
          <p:cNvPr id="20" name="Picture 2" descr="Resultado de imagen de DJSI Member Log">
            <a:extLst>
              <a:ext uri="{FF2B5EF4-FFF2-40B4-BE49-F238E27FC236}">
                <a16:creationId xmlns:a16="http://schemas.microsoft.com/office/drawing/2014/main" id="{892B8B9E-DEBC-4365-A4A8-EB9654BA30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72" y="5622942"/>
            <a:ext cx="1347482" cy="455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o 13">
            <a:extLst>
              <a:ext uri="{FF2B5EF4-FFF2-40B4-BE49-F238E27FC236}">
                <a16:creationId xmlns:a16="http://schemas.microsoft.com/office/drawing/2014/main" id="{246620ED-93B0-4966-8E36-4B883B49E634}"/>
              </a:ext>
            </a:extLst>
          </p:cNvPr>
          <p:cNvGrpSpPr/>
          <p:nvPr userDrawn="1"/>
        </p:nvGrpSpPr>
        <p:grpSpPr>
          <a:xfrm>
            <a:off x="6336916" y="5623271"/>
            <a:ext cx="578707" cy="455017"/>
            <a:chOff x="2203451" y="-4230356"/>
            <a:chExt cx="6896100" cy="5422158"/>
          </a:xfrm>
        </p:grpSpPr>
        <p:pic>
          <p:nvPicPr>
            <p:cNvPr id="24" name="Imagen 23" descr="Imagen relacionada">
              <a:extLst>
                <a:ext uri="{FF2B5EF4-FFF2-40B4-BE49-F238E27FC236}">
                  <a16:creationId xmlns:a16="http://schemas.microsoft.com/office/drawing/2014/main" id="{E4D48186-AF8E-4052-97D2-CCAFD0E1AC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4" t="3352" r="22378" b="28229"/>
            <a:stretch>
              <a:fillRect/>
            </a:stretch>
          </p:blipFill>
          <p:spPr bwMode="auto">
            <a:xfrm>
              <a:off x="3758085" y="-4230356"/>
              <a:ext cx="3798276" cy="3838472"/>
            </a:xfrm>
            <a:custGeom>
              <a:avLst/>
              <a:gdLst>
                <a:gd name="connsiteX0" fmla="*/ 1899138 w 3798276"/>
                <a:gd name="connsiteY0" fmla="*/ 0 h 3838472"/>
                <a:gd name="connsiteX1" fmla="*/ 3798276 w 3798276"/>
                <a:gd name="connsiteY1" fmla="*/ 1919236 h 3838472"/>
                <a:gd name="connsiteX2" fmla="*/ 1899138 w 3798276"/>
                <a:gd name="connsiteY2" fmla="*/ 3838472 h 3838472"/>
                <a:gd name="connsiteX3" fmla="*/ 0 w 3798276"/>
                <a:gd name="connsiteY3" fmla="*/ 1919236 h 3838472"/>
                <a:gd name="connsiteX4" fmla="*/ 1899138 w 3798276"/>
                <a:gd name="connsiteY4" fmla="*/ 0 h 383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8276" h="3838472">
                  <a:moveTo>
                    <a:pt x="1899138" y="0"/>
                  </a:moveTo>
                  <a:cubicBezTo>
                    <a:pt x="2948003" y="0"/>
                    <a:pt x="3798276" y="859271"/>
                    <a:pt x="3798276" y="1919236"/>
                  </a:cubicBezTo>
                  <a:cubicBezTo>
                    <a:pt x="3798276" y="2979201"/>
                    <a:pt x="2948003" y="3838472"/>
                    <a:pt x="1899138" y="3838472"/>
                  </a:cubicBezTo>
                  <a:cubicBezTo>
                    <a:pt x="850273" y="3838472"/>
                    <a:pt x="0" y="2979201"/>
                    <a:pt x="0" y="1919236"/>
                  </a:cubicBezTo>
                  <a:cubicBezTo>
                    <a:pt x="0" y="859271"/>
                    <a:pt x="850273" y="0"/>
                    <a:pt x="1899138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Imagen 24" descr="Imagen relacionada">
              <a:extLst>
                <a:ext uri="{FF2B5EF4-FFF2-40B4-BE49-F238E27FC236}">
                  <a16:creationId xmlns:a16="http://schemas.microsoft.com/office/drawing/2014/main" id="{411507B2-E393-4DDC-B151-70751F994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757"/>
            <a:stretch>
              <a:fillRect/>
            </a:stretch>
          </p:blipFill>
          <p:spPr bwMode="auto">
            <a:xfrm>
              <a:off x="2203451" y="0"/>
              <a:ext cx="6896100" cy="1191802"/>
            </a:xfrm>
            <a:custGeom>
              <a:avLst/>
              <a:gdLst>
                <a:gd name="connsiteX0" fmla="*/ 0 w 6896100"/>
                <a:gd name="connsiteY0" fmla="*/ 0 h 1191802"/>
                <a:gd name="connsiteX1" fmla="*/ 6896100 w 6896100"/>
                <a:gd name="connsiteY1" fmla="*/ 0 h 1191802"/>
                <a:gd name="connsiteX2" fmla="*/ 6896100 w 6896100"/>
                <a:gd name="connsiteY2" fmla="*/ 1191802 h 1191802"/>
                <a:gd name="connsiteX3" fmla="*/ 0 w 6896100"/>
                <a:gd name="connsiteY3" fmla="*/ 1191802 h 119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6100" h="1191802">
                  <a:moveTo>
                    <a:pt x="0" y="0"/>
                  </a:moveTo>
                  <a:lnTo>
                    <a:pt x="6896100" y="0"/>
                  </a:lnTo>
                  <a:lnTo>
                    <a:pt x="6896100" y="1191802"/>
                  </a:lnTo>
                  <a:lnTo>
                    <a:pt x="0" y="119180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CC0CC718-992E-527E-27FF-8779E7000EC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48" y="5468619"/>
            <a:ext cx="1378462" cy="6303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3FCEF6-DDD7-5573-E40D-3B7CCDC5C5A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0" y="3447775"/>
            <a:ext cx="2332593" cy="2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C1B0227-D6EB-4F05-832D-EB54916F7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3950534-FF56-4FD6-A098-D625BC54F0FA}"/>
              </a:ext>
            </a:extLst>
          </p:cNvPr>
          <p:cNvSpPr txBox="1"/>
          <p:nvPr userDrawn="1"/>
        </p:nvSpPr>
        <p:spPr>
          <a:xfrm>
            <a:off x="722533" y="312269"/>
            <a:ext cx="18498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>
                <a:solidFill>
                  <a:schemeClr val="accent1"/>
                </a:solidFill>
              </a:rPr>
              <a:t>Índice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0CC57AA0-6C3B-4C80-BF6B-C321A960A9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641" y="1100239"/>
            <a:ext cx="10635843" cy="4906665"/>
          </a:xfrm>
        </p:spPr>
        <p:txBody>
          <a:bodyPr>
            <a:normAutofit/>
          </a:bodyPr>
          <a:lstStyle>
            <a:lvl1pPr marL="432000" indent="-396000">
              <a:buClr>
                <a:schemeClr val="accent1"/>
              </a:buClr>
              <a:buSzPct val="45000"/>
              <a:buFont typeface="+mj-lt"/>
              <a:buAutoNum type="arabicPeriod"/>
              <a:defRPr lang="es-ES" sz="4000" b="1" kern="1200" dirty="0" smtClean="0">
                <a:solidFill>
                  <a:srgbClr val="3C3C3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444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49C540BB-A189-4361-ABD8-4DA84C6612C3}"/>
              </a:ext>
            </a:extLst>
          </p:cNvPr>
          <p:cNvSpPr/>
          <p:nvPr userDrawn="1"/>
        </p:nvSpPr>
        <p:spPr>
          <a:xfrm>
            <a:off x="8925340" y="0"/>
            <a:ext cx="3266660" cy="6858000"/>
          </a:xfrm>
          <a:custGeom>
            <a:avLst/>
            <a:gdLst>
              <a:gd name="connsiteX0" fmla="*/ 1630018 w 3266660"/>
              <a:gd name="connsiteY0" fmla="*/ 0 h 6858000"/>
              <a:gd name="connsiteX1" fmla="*/ 3266660 w 3266660"/>
              <a:gd name="connsiteY1" fmla="*/ 0 h 6858000"/>
              <a:gd name="connsiteX2" fmla="*/ 3266660 w 3266660"/>
              <a:gd name="connsiteY2" fmla="*/ 6858000 h 6858000"/>
              <a:gd name="connsiteX3" fmla="*/ 0 w 3266660"/>
              <a:gd name="connsiteY3" fmla="*/ 6858000 h 6858000"/>
              <a:gd name="connsiteX4" fmla="*/ 0 w 3266660"/>
              <a:gd name="connsiteY4" fmla="*/ 2822713 h 6858000"/>
              <a:gd name="connsiteX5" fmla="*/ 1630018 w 3266660"/>
              <a:gd name="connsiteY5" fmla="*/ 28227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6660" h="6858000">
                <a:moveTo>
                  <a:pt x="1630018" y="0"/>
                </a:moveTo>
                <a:lnTo>
                  <a:pt x="3266660" y="0"/>
                </a:lnTo>
                <a:lnTo>
                  <a:pt x="3266660" y="6858000"/>
                </a:lnTo>
                <a:lnTo>
                  <a:pt x="0" y="6858000"/>
                </a:lnTo>
                <a:lnTo>
                  <a:pt x="0" y="2822713"/>
                </a:lnTo>
                <a:lnTo>
                  <a:pt x="1630018" y="28227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45CB15-1F44-40E1-909E-6233010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3"/>
            <a:ext cx="4386194" cy="28527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E38BAEA-EEE9-4346-9DB7-91D26BC94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45217" y="3270526"/>
            <a:ext cx="2958754" cy="236496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6600">
                <a:solidFill>
                  <a:schemeClr val="bg1"/>
                </a:solidFill>
              </a:defRPr>
            </a:lvl1pPr>
            <a:lvl2pPr>
              <a:defRPr sz="13800">
                <a:solidFill>
                  <a:schemeClr val="tx1"/>
                </a:solidFill>
              </a:defRPr>
            </a:lvl2pPr>
            <a:lvl3pPr>
              <a:defRPr sz="11500">
                <a:solidFill>
                  <a:schemeClr val="tx1"/>
                </a:solidFill>
              </a:defRPr>
            </a:lvl3pPr>
            <a:lvl4pPr>
              <a:defRPr sz="9600">
                <a:solidFill>
                  <a:schemeClr val="tx1"/>
                </a:solidFill>
              </a:defRPr>
            </a:lvl4pPr>
            <a:lvl5pPr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43000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7"/>
            <a:ext cx="5297557" cy="1606047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Aquí 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8" name="Marcador de texto 16">
            <a:extLst>
              <a:ext uri="{FF2B5EF4-FFF2-40B4-BE49-F238E27FC236}">
                <a16:creationId xmlns:a16="http://schemas.microsoft.com/office/drawing/2014/main" id="{07C8BA77-3119-41AC-B33B-745A751CC0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5" y="3093562"/>
            <a:ext cx="5308776" cy="30834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Marcador de texto 16">
            <a:extLst>
              <a:ext uri="{FF2B5EF4-FFF2-40B4-BE49-F238E27FC236}">
                <a16:creationId xmlns:a16="http://schemas.microsoft.com/office/drawing/2014/main" id="{81AA2FC0-CE4E-483D-AF92-BEA6CD79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9971" y="1087458"/>
            <a:ext cx="5081004" cy="508950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9190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7"/>
            <a:ext cx="10758733" cy="1823011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Aquí 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4" y="3093562"/>
            <a:ext cx="10758733" cy="3083401"/>
          </a:xfrm>
        </p:spPr>
        <p:txBody>
          <a:bodyPr numCol="2" spcCol="72000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5669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970" y="1109759"/>
            <a:ext cx="3801119" cy="5050689"/>
          </a:xfrm>
        </p:spPr>
        <p:txBody>
          <a:bodyPr anchor="t">
            <a:noAutofit/>
          </a:bodyPr>
          <a:lstStyle>
            <a:lvl1pPr>
              <a:defRPr sz="2500" b="1">
                <a:solidFill>
                  <a:schemeClr val="accent3"/>
                </a:solidFill>
              </a:defRPr>
            </a:lvl1pPr>
          </a:lstStyle>
          <a:p>
            <a:r>
              <a:rPr lang="es-ES" err="1"/>
              <a:t>Lorem</a:t>
            </a:r>
            <a:r>
              <a:rPr lang="es-ES"/>
              <a:t> 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72722" y="1126274"/>
            <a:ext cx="6697035" cy="5050690"/>
          </a:xfrm>
        </p:spPr>
        <p:txBody>
          <a:bodyPr numCol="1" spcCol="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7070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970" y="1109759"/>
            <a:ext cx="3801119" cy="5050689"/>
          </a:xfrm>
        </p:spPr>
        <p:txBody>
          <a:bodyPr anchor="t">
            <a:noAutofit/>
          </a:bodyPr>
          <a:lstStyle>
            <a:lvl1pPr>
              <a:defRPr sz="2500" b="1">
                <a:solidFill>
                  <a:schemeClr val="accent3"/>
                </a:solidFill>
              </a:defRPr>
            </a:lvl1pPr>
          </a:lstStyle>
          <a:p>
            <a:r>
              <a:rPr lang="es-ES" err="1"/>
              <a:t>Lorem</a:t>
            </a:r>
            <a:r>
              <a:rPr lang="es-ES"/>
              <a:t> 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72722" y="1126274"/>
            <a:ext cx="6697035" cy="5050690"/>
          </a:xfrm>
        </p:spPr>
        <p:txBody>
          <a:bodyPr numCol="1" spcCol="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905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ABE934-895B-422A-B16D-773558A762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8"/>
            <a:ext cx="3911401" cy="118313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Título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2517170"/>
            <a:ext cx="3911401" cy="365979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gráfico 5">
            <a:extLst>
              <a:ext uri="{FF2B5EF4-FFF2-40B4-BE49-F238E27FC236}">
                <a16:creationId xmlns:a16="http://schemas.microsoft.com/office/drawing/2014/main" id="{2444BFBF-CC97-48FB-BE66-A28460A7384B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4797425" y="1087438"/>
            <a:ext cx="6683550" cy="5122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s-MX"/>
              <a:t>Inserte </a:t>
            </a:r>
            <a:r>
              <a:rPr lang="es-MX" err="1"/>
              <a:t>aqu</a:t>
            </a:r>
            <a:r>
              <a:rPr lang="es-ES"/>
              <a:t>í su gráfico</a:t>
            </a:r>
          </a:p>
        </p:txBody>
      </p:sp>
    </p:spTree>
    <p:extLst>
      <p:ext uri="{BB962C8B-B14F-4D97-AF65-F5344CB8AC3E}">
        <p14:creationId xmlns:p14="http://schemas.microsoft.com/office/powerpoint/2010/main" val="23571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3911401" cy="498516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abla 4">
            <a:extLst>
              <a:ext uri="{FF2B5EF4-FFF2-40B4-BE49-F238E27FC236}">
                <a16:creationId xmlns:a16="http://schemas.microsoft.com/office/drawing/2014/main" id="{DF826A4E-1A0C-46D7-8327-402D7A34DE68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4867835" y="1707776"/>
            <a:ext cx="6612965" cy="4502524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/>
              <a:t>Inserte aquí su tabla</a:t>
            </a:r>
          </a:p>
        </p:txBody>
      </p:sp>
      <p:sp>
        <p:nvSpPr>
          <p:cNvPr id="14" name="Marcador de texto 16">
            <a:extLst>
              <a:ext uri="{FF2B5EF4-FFF2-40B4-BE49-F238E27FC236}">
                <a16:creationId xmlns:a16="http://schemas.microsoft.com/office/drawing/2014/main" id="{C96F8991-1F66-478E-8C12-FB0275A2F2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67835" y="1191802"/>
            <a:ext cx="6587576" cy="38150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82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08141E-100E-4635-9FC3-353399DF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BD3726-4CCC-4808-AF74-D4FC34B77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DA10A-F167-488F-8E2B-A0FE56502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37220-A8C8-4E71-8BA2-4260C5636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E98D6-3F4E-4F5E-9BFB-DDFD9AC1E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97B6-E32F-4D7D-B839-7C3B51F264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68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9" r:id="rId3"/>
    <p:sldLayoutId id="2147483652" r:id="rId4"/>
    <p:sldLayoutId id="2147483660" r:id="rId5"/>
    <p:sldLayoutId id="2147483661" r:id="rId6"/>
    <p:sldLayoutId id="2147483672" r:id="rId7"/>
    <p:sldLayoutId id="2147483662" r:id="rId8"/>
    <p:sldLayoutId id="2147483663" r:id="rId9"/>
    <p:sldLayoutId id="2147483664" r:id="rId10"/>
    <p:sldLayoutId id="2147483673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8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9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20.sv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20.sv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0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0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0447380-3E61-4E42-AFCA-CAF1866A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254" y="1096485"/>
            <a:ext cx="7585445" cy="1407004"/>
          </a:xfrm>
        </p:spPr>
        <p:txBody>
          <a:bodyPr>
            <a:normAutofit/>
          </a:bodyPr>
          <a:lstStyle/>
          <a:p>
            <a:r>
              <a:rPr lang="es-ES"/>
              <a:t>Presentación Resumen Confirming Global. 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46C0DCE-BC9C-49A6-A719-B8608011D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Santiago	04/03/2025</a:t>
            </a:r>
          </a:p>
        </p:txBody>
      </p:sp>
    </p:spTree>
    <p:extLst>
      <p:ext uri="{BB962C8B-B14F-4D97-AF65-F5344CB8AC3E}">
        <p14:creationId xmlns:p14="http://schemas.microsoft.com/office/powerpoint/2010/main" val="154275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1B76-42AF-6C01-53C5-A59D1388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02F63F-5D20-8F06-C3EF-CDD101AA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8572-6B33-3B72-A98C-1E68CFB92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Diagrama</a:t>
            </a:r>
            <a:r>
              <a:rPr lang="en-US" dirty="0">
                <a:cs typeface="Arial"/>
              </a:rPr>
              <a:t> de components – Control-M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59" y="1734086"/>
            <a:ext cx="892617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4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1B76-42AF-6C01-53C5-A59D1388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02F63F-5D20-8F06-C3EF-CDD101AA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8572-6B33-3B72-A98C-1E68CFB92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Diagrama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componentes</a:t>
            </a:r>
            <a:r>
              <a:rPr lang="en-US" dirty="0">
                <a:cs typeface="Arial"/>
              </a:rPr>
              <a:t> – </a:t>
            </a:r>
            <a:r>
              <a:rPr lang="en-US" dirty="0" err="1">
                <a:cs typeface="Arial"/>
              </a:rPr>
              <a:t>OnPremise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10" y="337100"/>
            <a:ext cx="7677350" cy="61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78DA-069E-4823-8E49-CBFF8D79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4"/>
            <a:ext cx="7844432" cy="1015614"/>
          </a:xfrm>
        </p:spPr>
        <p:txBody>
          <a:bodyPr>
            <a:normAutofit/>
          </a:bodyPr>
          <a:lstStyle/>
          <a:p>
            <a:r>
              <a:rPr lang="es-ES">
                <a:cs typeface="Arial"/>
              </a:rPr>
              <a:t>Diagrama de procesos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DCEE02-D34D-4F11-9432-3B5DE7C3D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0820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3564-007B-807F-2A0E-A96C77C46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DCD5192-CA20-368A-C804-8BC6BDFF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13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897"/>
            <a:ext cx="12192000" cy="464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F86EB-F5E3-D83C-E08F-45B7358FE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BDF7C-3695-4FF2-C288-351A3186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8" y="626374"/>
            <a:ext cx="7338405" cy="1015614"/>
          </a:xfrm>
        </p:spPr>
        <p:txBody>
          <a:bodyPr>
            <a:normAutofit/>
          </a:bodyPr>
          <a:lstStyle/>
          <a:p>
            <a:r>
              <a:rPr lang="es-ES">
                <a:cs typeface="Arial"/>
              </a:rPr>
              <a:t>Diagrama de malla Control-M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EA41DC-FBDC-7FB5-816C-A0A509EABD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/>
              <a:t>04</a:t>
            </a:r>
          </a:p>
          <a:p>
            <a:endParaRPr lang="es-E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35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4374887" y="4627264"/>
            <a:ext cx="10758734" cy="304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solidFill>
                  <a:schemeClr val="tx1"/>
                </a:solidFill>
                <a:ea typeface="+mn-lt"/>
                <a:cs typeface="+mn-lt"/>
              </a:rPr>
              <a:t>Ambiente   :  Producción</a:t>
            </a:r>
            <a:endParaRPr lang="en-US">
              <a:solidFill>
                <a:schemeClr val="tx1"/>
              </a:solidFill>
              <a:cs typeface="Arial"/>
            </a:endParaRPr>
          </a:p>
          <a:p>
            <a:r>
              <a:rPr lang="es-CL">
                <a:solidFill>
                  <a:schemeClr val="tx1"/>
                </a:solidFill>
                <a:ea typeface="+mn-lt"/>
                <a:cs typeface="+mn-lt"/>
              </a:rPr>
              <a:t>Servidor      : pinpbs2ap01.cl.bsch</a:t>
            </a:r>
          </a:p>
          <a:p>
            <a:r>
              <a:rPr lang="es-CL" err="1">
                <a:solidFill>
                  <a:schemeClr val="tx1"/>
                </a:solidFill>
                <a:ea typeface="+mn-lt"/>
                <a:cs typeface="+mn-lt"/>
              </a:rPr>
              <a:t>Owner</a:t>
            </a:r>
            <a:r>
              <a:rPr lang="es-CL">
                <a:solidFill>
                  <a:schemeClr val="tx1"/>
                </a:solidFill>
                <a:ea typeface="+mn-lt"/>
                <a:cs typeface="+mn-lt"/>
              </a:rPr>
              <a:t>         : </a:t>
            </a:r>
            <a:r>
              <a:rPr lang="es-CL" err="1">
                <a:solidFill>
                  <a:schemeClr val="tx1"/>
                </a:solidFill>
                <a:ea typeface="+mn-lt"/>
                <a:cs typeface="+mn-lt"/>
              </a:rPr>
              <a:t>usr_cfg</a:t>
            </a:r>
            <a:endParaRPr lang="es-CL">
              <a:solidFill>
                <a:schemeClr val="tx1"/>
              </a:solidFill>
              <a:cs typeface="Arial"/>
            </a:endParaRPr>
          </a:p>
          <a:p>
            <a:r>
              <a:rPr lang="es-CL">
                <a:solidFill>
                  <a:schemeClr val="tx1"/>
                </a:solidFill>
                <a:ea typeface="+mn-lt"/>
                <a:cs typeface="+mn-lt"/>
              </a:rPr>
              <a:t>Folder          : </a:t>
            </a:r>
            <a:r>
              <a:rPr lang="es-CL" err="1">
                <a:solidFill>
                  <a:schemeClr val="tx1"/>
                </a:solidFill>
                <a:ea typeface="+mn-lt"/>
                <a:cs typeface="+mn-lt"/>
              </a:rPr>
              <a:t>win_confglobal</a:t>
            </a:r>
            <a:endParaRPr lang="es-CL">
              <a:solidFill>
                <a:schemeClr val="tx1"/>
              </a:solidFill>
              <a:cs typeface="Arial"/>
            </a:endParaRPr>
          </a:p>
          <a:p>
            <a:r>
              <a:rPr lang="es-CL">
                <a:solidFill>
                  <a:schemeClr val="tx1"/>
                </a:solidFill>
                <a:ea typeface="+mn-lt"/>
                <a:cs typeface="+mn-lt"/>
              </a:rPr>
              <a:t>Aplicación   : CONFGLO</a:t>
            </a:r>
            <a:endParaRPr lang="es-CL">
              <a:solidFill>
                <a:schemeClr val="tx1"/>
              </a:solidFill>
              <a:cs typeface="Arial"/>
            </a:endParaRPr>
          </a:p>
          <a:p>
            <a:r>
              <a:rPr lang="es-CL">
                <a:solidFill>
                  <a:schemeClr val="tx1"/>
                </a:solidFill>
                <a:ea typeface="+mn-lt"/>
                <a:cs typeface="+mn-lt"/>
              </a:rPr>
              <a:t>Sub </a:t>
            </a:r>
            <a:r>
              <a:rPr lang="es-CL" err="1">
                <a:solidFill>
                  <a:schemeClr val="tx1"/>
                </a:solidFill>
                <a:ea typeface="+mn-lt"/>
                <a:cs typeface="+mn-lt"/>
              </a:rPr>
              <a:t>Aplic</a:t>
            </a:r>
            <a:r>
              <a:rPr lang="es-CL">
                <a:solidFill>
                  <a:schemeClr val="tx1"/>
                </a:solidFill>
                <a:ea typeface="+mn-lt"/>
                <a:cs typeface="+mn-lt"/>
              </a:rPr>
              <a:t>.   : </a:t>
            </a:r>
            <a:r>
              <a:rPr lang="es-CL" err="1">
                <a:solidFill>
                  <a:schemeClr val="tx1"/>
                </a:solidFill>
                <a:ea typeface="+mn-lt"/>
                <a:cs typeface="+mn-lt"/>
              </a:rPr>
              <a:t>confglobal_diario</a:t>
            </a:r>
            <a:endParaRPr lang="es-CL" err="1">
              <a:solidFill>
                <a:schemeClr val="tx1"/>
              </a:solidFill>
            </a:endParaRPr>
          </a:p>
          <a:p>
            <a:endParaRPr lang="es-CL"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753C0-1E75-7477-6956-4492A538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0" y="362297"/>
            <a:ext cx="11816220" cy="39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E4A4D-B1B1-BAC4-CC74-2107AE661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B2420-7B5F-9D23-9E59-319FC55F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8" y="626374"/>
            <a:ext cx="7338405" cy="1015614"/>
          </a:xfrm>
        </p:spPr>
        <p:txBody>
          <a:bodyPr>
            <a:normAutofit/>
          </a:bodyPr>
          <a:lstStyle/>
          <a:p>
            <a:r>
              <a:rPr lang="es-ES"/>
              <a:t>Procesos de malla Control-M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D89423-80C5-1465-591B-E4C0514514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2275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5AEE-EC65-C677-477B-A8CC91E84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B60F906-33E4-16AB-DE65-DB051F2D31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6558" y="629032"/>
            <a:ext cx="10758734" cy="304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Flujo archivos BDH</a:t>
            </a:r>
            <a:endParaRPr lang="en-US"/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21C100BA-B717-D0CE-B1BD-3ED5178E2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6647D3-BEAF-8496-23B1-1D2B7F90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17</a:t>
            </a:fld>
            <a:endParaRPr lang="es-ES"/>
          </a:p>
        </p:txBody>
      </p:sp>
      <p:graphicFrame>
        <p:nvGraphicFramePr>
          <p:cNvPr id="634" name="Diagrama 7">
            <a:extLst>
              <a:ext uri="{FF2B5EF4-FFF2-40B4-BE49-F238E27FC236}">
                <a16:creationId xmlns:a16="http://schemas.microsoft.com/office/drawing/2014/main" id="{203616C3-512C-E5E6-230E-D68D28AAE2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715632"/>
              </p:ext>
            </p:extLst>
          </p:nvPr>
        </p:nvGraphicFramePr>
        <p:xfrm>
          <a:off x="593248" y="1570840"/>
          <a:ext cx="11003440" cy="2332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998" name="Marcador de texto 2">
            <a:extLst>
              <a:ext uri="{FF2B5EF4-FFF2-40B4-BE49-F238E27FC236}">
                <a16:creationId xmlns:a16="http://schemas.microsoft.com/office/drawing/2014/main" id="{B6474C59-2F64-1BF8-AB05-25F5835E37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253" y="1419393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 Tareas a ejecutar en forma secuencial.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89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B13F3-90E3-A185-C4E3-48DB0E987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B39DCB2-7427-0CAD-DB50-79235CD051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712881"/>
            <a:ext cx="10758734" cy="304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Flujo archivos BDH 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165715-9829-F92C-413A-B4F83A183C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4" y="1623026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 Tarea individual a ejecutar.</a:t>
            </a:r>
            <a:endParaRPr lang="es-CL"/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6C05BB27-539F-152F-1B26-0185907C1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E72586-3912-4DEC-A6A3-A0516F70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18</a:t>
            </a:fld>
            <a:endParaRPr lang="es-ES"/>
          </a:p>
        </p:txBody>
      </p:sp>
      <p:graphicFrame>
        <p:nvGraphicFramePr>
          <p:cNvPr id="39" name="Diagrama 14">
            <a:extLst>
              <a:ext uri="{FF2B5EF4-FFF2-40B4-BE49-F238E27FC236}">
                <a16:creationId xmlns:a16="http://schemas.microsoft.com/office/drawing/2014/main" id="{2A9F7FE8-AA83-BB83-6A0D-E4493FCB1E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254226"/>
              </p:ext>
            </p:extLst>
          </p:nvPr>
        </p:nvGraphicFramePr>
        <p:xfrm>
          <a:off x="0" y="2276977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8323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EEA3A8-10AF-00B7-0897-10AF7110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7CDE-5FB5-319E-0F32-F0D2057C89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Calibri"/>
                <a:cs typeface="Arial"/>
              </a:rPr>
              <a:t>chl-cnf-reportingextraction</a:t>
            </a:r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579FD-735A-9569-719C-5B1A06BE87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969954"/>
            <a:ext cx="10769401" cy="51318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Este </a:t>
            </a:r>
            <a:r>
              <a:rPr lang="en-US" err="1">
                <a:ea typeface="+mn-lt"/>
                <a:cs typeface="+mn-lt"/>
              </a:rPr>
              <a:t>componente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encarga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realizar</a:t>
            </a:r>
            <a:r>
              <a:rPr lang="en-US">
                <a:ea typeface="+mn-lt"/>
                <a:cs typeface="+mn-lt"/>
              </a:rPr>
              <a:t> el </a:t>
            </a:r>
            <a:r>
              <a:rPr lang="en-US" err="1">
                <a:ea typeface="+mn-lt"/>
                <a:cs typeface="+mn-lt"/>
              </a:rPr>
              <a:t>consumo</a:t>
            </a:r>
            <a:r>
              <a:rPr lang="en-US">
                <a:ea typeface="+mn-lt"/>
                <a:cs typeface="+mn-lt"/>
              </a:rPr>
              <a:t> del Banking Data Hub (BDH) para </a:t>
            </a:r>
            <a:r>
              <a:rPr lang="en-US" err="1">
                <a:ea typeface="+mn-lt"/>
                <a:cs typeface="+mn-lt"/>
              </a:rPr>
              <a:t>obtener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>
                <a:ea typeface="+mn-lt"/>
                <a:cs typeface="+mn-lt"/>
              </a:rPr>
              <a:t> de URLs de S3 que </a:t>
            </a:r>
            <a:r>
              <a:rPr lang="en-US" err="1">
                <a:ea typeface="+mn-lt"/>
                <a:cs typeface="+mn-lt"/>
              </a:rPr>
              <a:t>contienen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generados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reportes</a:t>
            </a:r>
            <a:r>
              <a:rPr lang="en-US">
                <a:ea typeface="+mn-lt"/>
                <a:cs typeface="+mn-lt"/>
              </a:rPr>
              <a:t> del </a:t>
            </a:r>
            <a:r>
              <a:rPr lang="en-US" err="1">
                <a:ea typeface="+mn-lt"/>
                <a:cs typeface="+mn-lt"/>
              </a:rPr>
              <a:t>día</a:t>
            </a:r>
            <a:r>
              <a:rPr lang="en-US">
                <a:ea typeface="+mn-lt"/>
                <a:cs typeface="+mn-lt"/>
              </a:rPr>
              <a:t>. Se </a:t>
            </a:r>
            <a:r>
              <a:rPr lang="en-US" err="1">
                <a:ea typeface="+mn-lt"/>
                <a:cs typeface="+mn-lt"/>
              </a:rPr>
              <a:t>esperan</a:t>
            </a:r>
            <a:r>
              <a:rPr lang="en-US">
                <a:ea typeface="+mn-lt"/>
                <a:cs typeface="+mn-lt"/>
              </a:rPr>
              <a:t> 15 </a:t>
            </a:r>
            <a:r>
              <a:rPr lang="en-US" err="1">
                <a:ea typeface="+mn-lt"/>
                <a:cs typeface="+mn-lt"/>
              </a:rPr>
              <a:t>archivos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generados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días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Cuando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fichero</a:t>
            </a:r>
            <a:r>
              <a:rPr lang="en-US">
                <a:ea typeface="+mn-lt"/>
                <a:cs typeface="+mn-lt"/>
              </a:rPr>
              <a:t> no sea </a:t>
            </a:r>
            <a:r>
              <a:rPr lang="en-US" err="1">
                <a:ea typeface="+mn-lt"/>
                <a:cs typeface="+mn-lt"/>
              </a:rPr>
              <a:t>entregado</a:t>
            </a:r>
            <a:r>
              <a:rPr lang="en-US">
                <a:ea typeface="+mn-lt"/>
                <a:cs typeface="+mn-lt"/>
              </a:rPr>
              <a:t>, se </a:t>
            </a:r>
            <a:r>
              <a:rPr lang="en-US" err="1">
                <a:ea typeface="+mn-lt"/>
                <a:cs typeface="+mn-lt"/>
              </a:rPr>
              <a:t>utilizará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información</a:t>
            </a:r>
            <a:r>
              <a:rPr lang="en-US">
                <a:ea typeface="+mn-lt"/>
                <a:cs typeface="+mn-lt"/>
              </a:rPr>
              <a:t> del </a:t>
            </a:r>
            <a:r>
              <a:rPr lang="en-US" err="1">
                <a:ea typeface="+mn-lt"/>
                <a:cs typeface="+mn-lt"/>
              </a:rPr>
              <a:t>día</a:t>
            </a:r>
            <a:r>
              <a:rPr lang="en-US">
                <a:ea typeface="+mn-lt"/>
                <a:cs typeface="+mn-lt"/>
              </a:rPr>
              <a:t> anterior.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ea typeface="+mn-lt"/>
              <a:cs typeface="+mn-lt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Para </a:t>
            </a:r>
            <a:r>
              <a:rPr lang="en-US" err="1">
                <a:ea typeface="+mn-lt"/>
                <a:cs typeface="+mn-lt"/>
              </a:rPr>
              <a:t>ejecutar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extracción</a:t>
            </a:r>
            <a:r>
              <a:rPr lang="en-US">
                <a:ea typeface="+mn-lt"/>
                <a:cs typeface="+mn-lt"/>
              </a:rPr>
              <a:t>, se </a:t>
            </a:r>
            <a:r>
              <a:rPr lang="en-US" err="1">
                <a:ea typeface="+mn-lt"/>
                <a:cs typeface="+mn-lt"/>
              </a:rPr>
              <a:t>debe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seguir</a:t>
            </a:r>
            <a:r>
              <a:rPr lang="en-US">
                <a:ea typeface="+mn-lt"/>
                <a:cs typeface="+mn-lt"/>
              </a:rPr>
              <a:t> el </a:t>
            </a:r>
            <a:r>
              <a:rPr lang="en-US" err="1">
                <a:ea typeface="+mn-lt"/>
                <a:cs typeface="+mn-lt"/>
              </a:rPr>
              <a:t>siguiente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proceso</a:t>
            </a:r>
            <a:r>
              <a:rPr lang="en-US">
                <a:ea typeface="+mn-lt"/>
                <a:cs typeface="+mn-lt"/>
              </a:rPr>
              <a:t>: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 err="1">
                <a:ea typeface="+mn-lt"/>
                <a:cs typeface="+mn-lt"/>
              </a:rPr>
              <a:t>Generar</a:t>
            </a:r>
            <a:r>
              <a:rPr lang="en-US">
                <a:ea typeface="+mn-lt"/>
                <a:cs typeface="+mn-lt"/>
              </a:rPr>
              <a:t> un token STS.</a:t>
            </a: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Con el token STS, </a:t>
            </a:r>
            <a:r>
              <a:rPr lang="en-US" err="1">
                <a:ea typeface="+mn-lt"/>
                <a:cs typeface="+mn-lt"/>
              </a:rPr>
              <a:t>obtener</a:t>
            </a:r>
            <a:r>
              <a:rPr lang="en-US">
                <a:ea typeface="+mn-lt"/>
                <a:cs typeface="+mn-lt"/>
              </a:rPr>
              <a:t> un token SOS.</a:t>
            </a: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Con el token SOS, </a:t>
            </a:r>
            <a:r>
              <a:rPr lang="en-US" err="1">
                <a:ea typeface="+mn-lt"/>
                <a:cs typeface="+mn-lt"/>
              </a:rPr>
              <a:t>consumir</a:t>
            </a:r>
            <a:r>
              <a:rPr lang="en-US">
                <a:ea typeface="+mn-lt"/>
                <a:cs typeface="+mn-lt"/>
              </a:rPr>
              <a:t> el </a:t>
            </a:r>
            <a:r>
              <a:rPr lang="en-US" err="1">
                <a:ea typeface="+mn-lt"/>
                <a:cs typeface="+mn-lt"/>
              </a:rPr>
              <a:t>servicio</a:t>
            </a:r>
            <a:r>
              <a:rPr lang="en-US">
                <a:ea typeface="+mn-lt"/>
                <a:cs typeface="+mn-lt"/>
              </a:rPr>
              <a:t> de BDH.</a:t>
            </a: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BDH </a:t>
            </a:r>
            <a:r>
              <a:rPr lang="en-US" err="1">
                <a:ea typeface="+mn-lt"/>
                <a:cs typeface="+mn-lt"/>
              </a:rPr>
              <a:t>entrega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>
                <a:ea typeface="+mn-lt"/>
                <a:cs typeface="+mn-lt"/>
              </a:rPr>
              <a:t> de URLs que </a:t>
            </a:r>
            <a:r>
              <a:rPr lang="en-US" err="1">
                <a:ea typeface="+mn-lt"/>
                <a:cs typeface="+mn-lt"/>
              </a:rPr>
              <a:t>contienen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ficheros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 err="1">
                <a:ea typeface="+mn-lt"/>
                <a:cs typeface="+mn-lt"/>
              </a:rPr>
              <a:t>Descargar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uno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uno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entregados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>
                <a:ea typeface="+mn-lt"/>
                <a:cs typeface="+mn-lt"/>
              </a:rPr>
              <a:t> el BDH y </a:t>
            </a:r>
            <a:r>
              <a:rPr lang="en-US" err="1">
                <a:ea typeface="+mn-lt"/>
                <a:cs typeface="+mn-lt"/>
              </a:rPr>
              <a:t>alojarlos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el "</a:t>
            </a:r>
            <a:r>
              <a:rPr lang="en-US" err="1">
                <a:ea typeface="+mn-lt"/>
                <a:cs typeface="+mn-lt"/>
              </a:rPr>
              <a:t>Directorio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destino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Ficheros</a:t>
            </a:r>
            <a:r>
              <a:rPr lang="en-US">
                <a:ea typeface="+mn-lt"/>
                <a:cs typeface="+mn-lt"/>
              </a:rPr>
              <a:t> BDH".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caso</a:t>
            </a:r>
            <a:r>
              <a:rPr lang="en-US">
                <a:ea typeface="+mn-lt"/>
                <a:cs typeface="+mn-lt"/>
              </a:rPr>
              <a:t> de no </a:t>
            </a:r>
            <a:r>
              <a:rPr lang="en-US" err="1">
                <a:ea typeface="+mn-lt"/>
                <a:cs typeface="+mn-lt"/>
              </a:rPr>
              <a:t>encontrar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algún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15 </a:t>
            </a:r>
            <a:r>
              <a:rPr lang="en-US" err="1">
                <a:ea typeface="+mn-lt"/>
                <a:cs typeface="+mn-lt"/>
              </a:rPr>
              <a:t>esperados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queda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especificado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logs de la </a:t>
            </a:r>
            <a:r>
              <a:rPr lang="en-US" err="1">
                <a:ea typeface="+mn-lt"/>
                <a:cs typeface="+mn-lt"/>
              </a:rPr>
              <a:t>ejecución</a:t>
            </a:r>
            <a:r>
              <a:rPr lang="en-US">
                <a:ea typeface="+mn-lt"/>
                <a:cs typeface="+mn-lt"/>
              </a:rPr>
              <a:t> (logs </a:t>
            </a:r>
            <a:r>
              <a:rPr lang="en-US" err="1">
                <a:ea typeface="+mn-lt"/>
                <a:cs typeface="+mn-lt"/>
              </a:rPr>
              <a:t>técnicos</a:t>
            </a:r>
            <a:r>
              <a:rPr lang="en-US">
                <a:ea typeface="+mn-lt"/>
                <a:cs typeface="+mn-lt"/>
              </a:rPr>
              <a:t>)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 "File NOMBRE_FICHERO Not Found" y se continua con la </a:t>
            </a:r>
            <a:r>
              <a:rPr lang="en-US" err="1">
                <a:ea typeface="+mn-lt"/>
                <a:cs typeface="+mn-lt"/>
              </a:rPr>
              <a:t>ejecución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ea typeface="+mn-lt"/>
              <a:cs typeface="+mn-lt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Al </a:t>
            </a:r>
            <a:r>
              <a:rPr lang="en-US" err="1">
                <a:ea typeface="+mn-lt"/>
                <a:cs typeface="+mn-lt"/>
              </a:rPr>
              <a:t>finalizar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ejecución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control-m, se genera un </a:t>
            </a:r>
            <a:r>
              <a:rPr lang="en-US" err="1">
                <a:ea typeface="+mn-lt"/>
                <a:cs typeface="+mn-lt"/>
              </a:rPr>
              <a:t>estado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chl_cnf_reportingextraction_OK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>
                <a:cs typeface="Arial"/>
              </a:rPr>
              <a:t>URL: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 b="1" err="1">
                <a:cs typeface="Arial"/>
              </a:rPr>
              <a:t>Directorio</a:t>
            </a:r>
            <a:r>
              <a:rPr lang="en-US" b="1">
                <a:cs typeface="Arial"/>
              </a:rPr>
              <a:t>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ea typeface="+mn-lt"/>
                <a:cs typeface="+mn-lt"/>
              </a:rPr>
              <a:t>/u01/users/</a:t>
            </a:r>
            <a:r>
              <a:rPr lang="en-US" err="1">
                <a:ea typeface="+mn-lt"/>
                <a:cs typeface="+mn-lt"/>
              </a:rPr>
              <a:t>usr_cfg</a:t>
            </a:r>
            <a:r>
              <a:rPr lang="en-US">
                <a:ea typeface="+mn-lt"/>
                <a:cs typeface="+mn-lt"/>
              </a:rPr>
              <a:t>/exe</a:t>
            </a:r>
            <a:endParaRPr lang="en-US" b="1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 b="1" err="1">
                <a:cs typeface="Arial"/>
              </a:rPr>
              <a:t>Nombre</a:t>
            </a:r>
            <a:r>
              <a:rPr lang="en-US" b="1">
                <a:cs typeface="Arial"/>
              </a:rPr>
              <a:t>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</a:t>
            </a:r>
            <a:r>
              <a:rPr lang="en-US">
                <a:ea typeface="+mn-lt"/>
                <a:cs typeface="+mn-lt"/>
              </a:rPr>
              <a:t>chl-cnf-reportingextraction-0.0.1-SNAPSHOT.jar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 b="1" err="1">
                <a:cs typeface="Arial"/>
              </a:rPr>
              <a:t>Directorio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Ficheros</a:t>
            </a:r>
            <a:r>
              <a:rPr lang="en-US" b="1">
                <a:cs typeface="Arial"/>
              </a:rPr>
              <a:t> BDH:</a:t>
            </a:r>
            <a:r>
              <a:rPr lang="en-US">
                <a:cs typeface="Arial"/>
              </a:rPr>
              <a:t> </a:t>
            </a:r>
            <a:r>
              <a:rPr lang="en-US">
                <a:ea typeface="+mn-lt"/>
                <a:cs typeface="+mn-lt"/>
              </a:rPr>
              <a:t>/u01/users/</a:t>
            </a:r>
            <a:r>
              <a:rPr lang="en-US" err="1">
                <a:ea typeface="+mn-lt"/>
                <a:cs typeface="+mn-lt"/>
              </a:rPr>
              <a:t>usr_cfg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interf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dat</a:t>
            </a:r>
            <a:r>
              <a:rPr lang="en-US">
                <a:ea typeface="+mn-lt"/>
                <a:cs typeface="+mn-lt"/>
              </a:rPr>
              <a:t>/entrada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>
                <a:cs typeface="Arial"/>
              </a:rPr>
              <a:t>Logs: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 err="1">
                <a:cs typeface="Arial"/>
              </a:rPr>
              <a:t>Directorio</a:t>
            </a:r>
            <a:r>
              <a:rPr lang="en-US" b="1">
                <a:cs typeface="Arial"/>
              </a:rPr>
              <a:t>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 err="1">
                <a:cs typeface="Arial"/>
              </a:rPr>
              <a:t>Nombre</a:t>
            </a:r>
            <a:r>
              <a:rPr lang="en-US" b="1">
                <a:cs typeface="Arial"/>
              </a:rPr>
              <a:t>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chl-cnf-reportingextraction.log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358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4D7B61F-31A8-4435-8741-CD328CABF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6195" indent="0">
              <a:buNone/>
            </a:pPr>
            <a:r>
              <a:rPr lang="es-ES" sz="2000" dirty="0">
                <a:cs typeface="Arial"/>
              </a:rPr>
              <a:t>1.Introducción</a:t>
            </a:r>
          </a:p>
          <a:p>
            <a:pPr marL="36195" indent="0">
              <a:buNone/>
            </a:pPr>
            <a:r>
              <a:rPr lang="es-ES" sz="2000" dirty="0">
                <a:cs typeface="Arial"/>
              </a:rPr>
              <a:t>2.Diagrama General del Sistema</a:t>
            </a:r>
            <a:endParaRPr lang="en-US" sz="2000">
              <a:cs typeface="Arial"/>
            </a:endParaRPr>
          </a:p>
          <a:p>
            <a:pPr marL="36195" indent="0">
              <a:buNone/>
            </a:pPr>
            <a:r>
              <a:rPr lang="es-ES" sz="2000" dirty="0"/>
              <a:t>3.Diagrama de Procesos </a:t>
            </a:r>
            <a:endParaRPr lang="es-ES" sz="2000" dirty="0">
              <a:cs typeface="Arial"/>
            </a:endParaRPr>
          </a:p>
          <a:p>
            <a:pPr marL="36195" indent="0">
              <a:buNone/>
            </a:pPr>
            <a:r>
              <a:rPr lang="es-ES" sz="2000" dirty="0">
                <a:cs typeface="Arial"/>
              </a:rPr>
              <a:t>4.Diagrama de Malla Control-M</a:t>
            </a:r>
          </a:p>
          <a:p>
            <a:pPr marL="36195" indent="0">
              <a:buNone/>
            </a:pPr>
            <a:r>
              <a:rPr lang="es-ES" sz="2000" dirty="0">
                <a:cs typeface="Arial"/>
              </a:rPr>
              <a:t>5.Procesos de Malla Control-M</a:t>
            </a:r>
          </a:p>
          <a:p>
            <a:pPr marL="36195" indent="0">
              <a:buNone/>
            </a:pPr>
            <a:r>
              <a:rPr lang="es-ES" sz="2000" dirty="0">
                <a:cs typeface="Arial"/>
              </a:rPr>
              <a:t>6.Informes</a:t>
            </a:r>
          </a:p>
          <a:p>
            <a:pPr marL="36195" indent="0">
              <a:buFont typeface="+mj-lt"/>
              <a:buNone/>
            </a:pPr>
            <a:r>
              <a:rPr lang="es-ES" sz="2000" dirty="0">
                <a:cs typeface="Arial"/>
              </a:rPr>
              <a:t>7.Contactos</a:t>
            </a:r>
          </a:p>
          <a:p>
            <a:pPr marL="36195" indent="0">
              <a:buFont typeface="Arial"/>
              <a:buNone/>
            </a:pPr>
            <a:endParaRPr lang="es-ES" dirty="0">
              <a:cs typeface="Arial"/>
            </a:endParaRPr>
          </a:p>
          <a:p>
            <a:pPr marL="36195" indent="0">
              <a:buNone/>
            </a:pPr>
            <a:endParaRPr lang="es-ES" dirty="0">
              <a:cs typeface="Arial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06C0ABA-C9DE-4F35-90D1-E94A1D3C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4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887A0-BBDF-2212-6AFC-C369FDC76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9E88C-165D-AC34-CB07-B2352D9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F5DB-187B-BC8B-8C21-B49CEAB044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Calibri"/>
                <a:cs typeface="Arial"/>
              </a:rPr>
              <a:t>chl-cnf-reportingprocess</a:t>
            </a:r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3DCBA-69E2-795F-010F-3841D1C98D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635420"/>
            <a:ext cx="10769401" cy="5429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b="1" err="1">
                <a:cs typeface="Arial"/>
              </a:rPr>
              <a:t>Descripción</a:t>
            </a:r>
            <a:r>
              <a:rPr lang="en-US" b="1">
                <a:solidFill>
                  <a:schemeClr val="tx1"/>
                </a:solidFill>
                <a:cs typeface="Arial"/>
              </a:rPr>
              <a:t>: 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628650" lvl="1" indent="-171450">
              <a:spcAft>
                <a:spcPts val="2200"/>
              </a:spcAft>
              <a:buFont typeface="Courier New,monospace"/>
              <a:buChar char="o"/>
            </a:pPr>
            <a:r>
              <a:rPr lang="en-US" err="1">
                <a:cs typeface="Arial"/>
              </a:rPr>
              <a:t>Componente</a:t>
            </a:r>
            <a:r>
              <a:rPr lang="en-US">
                <a:cs typeface="Arial"/>
              </a:rPr>
              <a:t> java, </a:t>
            </a:r>
            <a:r>
              <a:rPr lang="en-US" err="1">
                <a:cs typeface="Arial"/>
              </a:rPr>
              <a:t>como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parte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api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procesos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gestionada</a:t>
            </a:r>
            <a:r>
              <a:rPr lang="en-US">
                <a:cs typeface="Arial"/>
              </a:rPr>
              <a:t> con Apache Camel </a:t>
            </a:r>
            <a:r>
              <a:rPr lang="en-US" err="1">
                <a:cs typeface="Arial"/>
              </a:rPr>
              <a:t>principalmente</a:t>
            </a:r>
            <a:r>
              <a:rPr lang="en-US">
                <a:cs typeface="Arial"/>
              </a:rPr>
              <a:t>, que </a:t>
            </a:r>
            <a:r>
              <a:rPr lang="en-US" err="1">
                <a:cs typeface="Arial"/>
              </a:rPr>
              <a:t>ejecuta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subtarea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persistir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información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base de </a:t>
            </a:r>
            <a:r>
              <a:rPr lang="en-US" err="1">
                <a:cs typeface="Arial"/>
              </a:rPr>
              <a:t>datos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tablas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temporales</a:t>
            </a:r>
            <a:r>
              <a:rPr lang="en-US">
                <a:cs typeface="Arial"/>
              </a:rPr>
              <a:t>, dada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lista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ctls</a:t>
            </a:r>
            <a:r>
              <a:rPr lang="en-US">
                <a:cs typeface="Arial"/>
              </a:rPr>
              <a:t> a </a:t>
            </a:r>
            <a:r>
              <a:rPr lang="en-US" err="1">
                <a:cs typeface="Arial"/>
              </a:rPr>
              <a:t>procesar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csvs</a:t>
            </a:r>
            <a:r>
              <a:rPr lang="en-US">
                <a:cs typeface="Arial"/>
              </a:rPr>
              <a:t>.</a:t>
            </a:r>
          </a:p>
          <a:p>
            <a:pPr marL="628650" lvl="1" indent="-171450">
              <a:buFont typeface="Courier New,monospace"/>
              <a:buChar char="o"/>
            </a:pPr>
            <a:r>
              <a:rPr lang="en-US">
                <a:solidFill>
                  <a:srgbClr val="6E7678"/>
                </a:solidFill>
                <a:cs typeface="Arial"/>
              </a:rPr>
              <a:t>El </a:t>
            </a:r>
            <a:r>
              <a:rPr lang="en-US" err="1">
                <a:solidFill>
                  <a:srgbClr val="6E7678"/>
                </a:solidFill>
                <a:cs typeface="Arial"/>
              </a:rPr>
              <a:t>registro</a:t>
            </a:r>
            <a:r>
              <a:rPr lang="en-US">
                <a:solidFill>
                  <a:srgbClr val="6E7678"/>
                </a:solidFill>
                <a:cs typeface="Arial"/>
              </a:rPr>
              <a:t> log se </a:t>
            </a:r>
            <a:r>
              <a:rPr lang="en-US" err="1">
                <a:solidFill>
                  <a:srgbClr val="6E7678"/>
                </a:solidFill>
                <a:cs typeface="Arial"/>
              </a:rPr>
              <a:t>almacena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en</a:t>
            </a:r>
            <a:r>
              <a:rPr lang="en-US">
                <a:solidFill>
                  <a:srgbClr val="6E7678"/>
                </a:solidFill>
                <a:cs typeface="Arial"/>
              </a:rPr>
              <a:t> la </a:t>
            </a:r>
            <a:r>
              <a:rPr lang="en-US" err="1">
                <a:solidFill>
                  <a:srgbClr val="6E7678"/>
                </a:solidFill>
                <a:cs typeface="Arial"/>
              </a:rPr>
              <a:t>ruta</a:t>
            </a:r>
            <a:r>
              <a:rPr lang="en-US">
                <a:solidFill>
                  <a:srgbClr val="6E7678"/>
                </a:solidFill>
                <a:cs typeface="Arial"/>
              </a:rPr>
              <a:t> de logs, con </a:t>
            </a:r>
            <a:r>
              <a:rPr lang="en-US" err="1">
                <a:solidFill>
                  <a:srgbClr val="6E7678"/>
                </a:solidFill>
                <a:cs typeface="Arial"/>
              </a:rPr>
              <a:t>el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mismo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nombre</a:t>
            </a:r>
            <a:r>
              <a:rPr lang="en-US">
                <a:solidFill>
                  <a:srgbClr val="6E7678"/>
                </a:solidFill>
                <a:cs typeface="Arial"/>
              </a:rPr>
              <a:t> del </a:t>
            </a:r>
            <a:r>
              <a:rPr lang="en-US" err="1">
                <a:solidFill>
                  <a:srgbClr val="6E7678"/>
                </a:solidFill>
                <a:cs typeface="Arial"/>
              </a:rPr>
              <a:t>proyecto</a:t>
            </a:r>
            <a:r>
              <a:rPr lang="en-US">
                <a:solidFill>
                  <a:srgbClr val="6E7678"/>
                </a:solidFill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cs typeface="Arial"/>
              </a:rPr>
              <a:t>repositorio</a:t>
            </a:r>
            <a:r>
              <a:rPr lang="en-US">
                <a:solidFill>
                  <a:srgbClr val="6E7678"/>
                </a:solidFill>
                <a:cs typeface="Arial"/>
              </a:rPr>
              <a:t>. En </a:t>
            </a:r>
            <a:r>
              <a:rPr lang="en-US" err="1">
                <a:solidFill>
                  <a:srgbClr val="6E7678"/>
                </a:solidFill>
                <a:cs typeface="Arial"/>
              </a:rPr>
              <a:t>el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caso</a:t>
            </a:r>
            <a:r>
              <a:rPr lang="en-US">
                <a:solidFill>
                  <a:srgbClr val="6E7678"/>
                </a:solidFill>
                <a:cs typeface="Arial"/>
              </a:rPr>
              <a:t> de </a:t>
            </a:r>
            <a:r>
              <a:rPr lang="en-US" err="1">
                <a:solidFill>
                  <a:srgbClr val="6E7678"/>
                </a:solidFill>
                <a:cs typeface="Arial"/>
              </a:rPr>
              <a:t>encontrar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algún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incidente</a:t>
            </a:r>
            <a:r>
              <a:rPr lang="en-US">
                <a:solidFill>
                  <a:srgbClr val="6E7678"/>
                </a:solidFill>
                <a:cs typeface="Arial"/>
              </a:rPr>
              <a:t>, </a:t>
            </a:r>
            <a:r>
              <a:rPr lang="en-US" err="1">
                <a:solidFill>
                  <a:srgbClr val="6E7678"/>
                </a:solidFill>
                <a:cs typeface="Arial"/>
              </a:rPr>
              <a:t>almacena</a:t>
            </a:r>
            <a:r>
              <a:rPr lang="en-US">
                <a:solidFill>
                  <a:srgbClr val="6E7678"/>
                </a:solidFill>
                <a:cs typeface="Arial"/>
              </a:rPr>
              <a:t> </a:t>
            </a:r>
            <a:r>
              <a:rPr lang="en-US" err="1">
                <a:solidFill>
                  <a:srgbClr val="6E7678"/>
                </a:solidFill>
                <a:cs typeface="Arial"/>
              </a:rPr>
              <a:t>tal</a:t>
            </a:r>
            <a:r>
              <a:rPr lang="en-US">
                <a:solidFill>
                  <a:srgbClr val="6E7678"/>
                </a:solidFill>
                <a:cs typeface="Arial"/>
              </a:rPr>
              <a:t>, </a:t>
            </a:r>
            <a:r>
              <a:rPr lang="en-US" err="1">
                <a:solidFill>
                  <a:srgbClr val="6E7678"/>
                </a:solidFill>
                <a:cs typeface="Arial"/>
              </a:rPr>
              <a:t>como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información</a:t>
            </a:r>
            <a:r>
              <a:rPr lang="en-US">
                <a:solidFill>
                  <a:srgbClr val="6E7678"/>
                </a:solidFill>
                <a:cs typeface="Arial"/>
              </a:rPr>
              <a:t> legible </a:t>
            </a:r>
            <a:r>
              <a:rPr lang="en-US" err="1">
                <a:solidFill>
                  <a:srgbClr val="6E7678"/>
                </a:solidFill>
                <a:cs typeface="Arial"/>
              </a:rPr>
              <a:t>dentro</a:t>
            </a:r>
            <a:r>
              <a:rPr lang="en-US">
                <a:solidFill>
                  <a:srgbClr val="6E7678"/>
                </a:solidFill>
                <a:cs typeface="Arial"/>
              </a:rPr>
              <a:t> del log (</a:t>
            </a:r>
            <a:r>
              <a:rPr lang="en-US" err="1">
                <a:solidFill>
                  <a:srgbClr val="6E7678"/>
                </a:solidFill>
                <a:cs typeface="Arial"/>
              </a:rPr>
              <a:t>excepción</a:t>
            </a:r>
            <a:r>
              <a:rPr lang="en-US">
                <a:solidFill>
                  <a:srgbClr val="6E7678"/>
                </a:solidFill>
                <a:cs typeface="Arial"/>
              </a:rPr>
              <a:t>), </a:t>
            </a:r>
            <a:r>
              <a:rPr lang="en-US" err="1">
                <a:solidFill>
                  <a:srgbClr val="6E7678"/>
                </a:solidFill>
                <a:cs typeface="Arial"/>
              </a:rPr>
              <a:t>el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archivo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tendrá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extensión</a:t>
            </a:r>
            <a:r>
              <a:rPr lang="en-US">
                <a:solidFill>
                  <a:srgbClr val="6E7678"/>
                </a:solidFill>
                <a:cs typeface="Arial"/>
              </a:rPr>
              <a:t> .log. </a:t>
            </a:r>
            <a:r>
              <a:rPr lang="en-US" err="1">
                <a:solidFill>
                  <a:srgbClr val="6E7678"/>
                </a:solidFill>
                <a:cs typeface="Arial"/>
              </a:rPr>
              <a:t>Además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en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el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caso</a:t>
            </a:r>
            <a:r>
              <a:rPr lang="en-US">
                <a:solidFill>
                  <a:srgbClr val="6E7678"/>
                </a:solidFill>
                <a:cs typeface="Arial"/>
              </a:rPr>
              <a:t> de </a:t>
            </a:r>
            <a:r>
              <a:rPr lang="en-US" err="1">
                <a:solidFill>
                  <a:srgbClr val="6E7678"/>
                </a:solidFill>
                <a:cs typeface="Arial"/>
              </a:rPr>
              <a:t>existir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procesos</a:t>
            </a:r>
            <a:r>
              <a:rPr lang="en-US">
                <a:solidFill>
                  <a:srgbClr val="6E7678"/>
                </a:solidFill>
                <a:cs typeface="Arial"/>
              </a:rPr>
              <a:t> de base de </a:t>
            </a:r>
            <a:r>
              <a:rPr lang="en-US" err="1">
                <a:solidFill>
                  <a:srgbClr val="6E7678"/>
                </a:solidFill>
                <a:cs typeface="Arial"/>
              </a:rPr>
              <a:t>datos</a:t>
            </a:r>
            <a:r>
              <a:rPr lang="en-US">
                <a:solidFill>
                  <a:srgbClr val="6E7678"/>
                </a:solidFill>
                <a:cs typeface="Arial"/>
              </a:rPr>
              <a:t> con </a:t>
            </a:r>
            <a:r>
              <a:rPr lang="en-US" err="1">
                <a:solidFill>
                  <a:srgbClr val="6E7678"/>
                </a:solidFill>
                <a:cs typeface="Arial"/>
              </a:rPr>
              <a:t>algún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problema</a:t>
            </a:r>
            <a:r>
              <a:rPr lang="en-US">
                <a:solidFill>
                  <a:srgbClr val="6E7678"/>
                </a:solidFill>
                <a:cs typeface="Arial"/>
              </a:rPr>
              <a:t>, se genera un </a:t>
            </a:r>
            <a:r>
              <a:rPr lang="en-US" err="1">
                <a:solidFill>
                  <a:srgbClr val="6E7678"/>
                </a:solidFill>
                <a:cs typeface="Arial"/>
              </a:rPr>
              <a:t>archivo</a:t>
            </a:r>
            <a:r>
              <a:rPr lang="en-US">
                <a:solidFill>
                  <a:srgbClr val="6E7678"/>
                </a:solidFill>
                <a:cs typeface="Arial"/>
              </a:rPr>
              <a:t> bad </a:t>
            </a:r>
            <a:r>
              <a:rPr lang="en-US" err="1">
                <a:solidFill>
                  <a:srgbClr val="6E7678"/>
                </a:solidFill>
                <a:cs typeface="Arial"/>
              </a:rPr>
              <a:t>en</a:t>
            </a:r>
            <a:r>
              <a:rPr lang="en-US">
                <a:solidFill>
                  <a:srgbClr val="6E7678"/>
                </a:solidFill>
                <a:cs typeface="Arial"/>
              </a:rPr>
              <a:t> la </a:t>
            </a:r>
            <a:r>
              <a:rPr lang="en-US" err="1">
                <a:solidFill>
                  <a:srgbClr val="6E7678"/>
                </a:solidFill>
                <a:cs typeface="Arial"/>
              </a:rPr>
              <a:t>ruta</a:t>
            </a:r>
            <a:r>
              <a:rPr lang="en-US">
                <a:solidFill>
                  <a:srgbClr val="6E7678"/>
                </a:solidFill>
                <a:cs typeface="Arial"/>
              </a:rPr>
              <a:t> para </a:t>
            </a:r>
            <a:r>
              <a:rPr lang="en-US" err="1">
                <a:solidFill>
                  <a:srgbClr val="6E7678"/>
                </a:solidFill>
                <a:cs typeface="Arial"/>
              </a:rPr>
              <a:t>archivos</a:t>
            </a:r>
            <a:r>
              <a:rPr lang="en-US">
                <a:solidFill>
                  <a:srgbClr val="6E7678"/>
                </a:solidFill>
                <a:cs typeface="Arial"/>
              </a:rPr>
              <a:t> bad, </a:t>
            </a:r>
            <a:r>
              <a:rPr lang="en-US" err="1">
                <a:solidFill>
                  <a:srgbClr val="6E7678"/>
                </a:solidFill>
                <a:cs typeface="Arial"/>
              </a:rPr>
              <a:t>el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archivo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tendrá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extensión</a:t>
            </a:r>
            <a:r>
              <a:rPr lang="en-US">
                <a:solidFill>
                  <a:srgbClr val="6E7678"/>
                </a:solidFill>
                <a:cs typeface="Arial"/>
              </a:rPr>
              <a:t> .bad.</a:t>
            </a:r>
          </a:p>
          <a:p>
            <a:pPr marL="628650" lvl="1" indent="-171450">
              <a:buFont typeface="Courier New,monospace"/>
              <a:buChar char="o"/>
            </a:pPr>
            <a:endParaRPr lang="en-US">
              <a:solidFill>
                <a:srgbClr val="6E7678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buFont typeface="Arial,Sans-Serif"/>
              <a:buChar char="•"/>
            </a:pPr>
            <a:r>
              <a:rPr lang="en-US" b="1">
                <a:solidFill>
                  <a:srgbClr val="6E7678"/>
                </a:solidFill>
                <a:cs typeface="Arial"/>
              </a:rPr>
              <a:t>URL: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cs typeface="Arial"/>
              </a:rPr>
              <a:t>Directorio JAR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ejecutable</a:t>
            </a:r>
            <a:r>
              <a:rPr lang="en-US" b="1">
                <a:solidFill>
                  <a:srgbClr val="6E7678"/>
                </a:solidFill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cs typeface="Arial"/>
              </a:rPr>
              <a:t>Nombre JAR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ejecutable</a:t>
            </a:r>
            <a:r>
              <a:rPr lang="en-US">
                <a:solidFill>
                  <a:srgbClr val="6E7678"/>
                </a:solidFill>
                <a:cs typeface="Arial"/>
              </a:rPr>
              <a:t>: 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chl-cnf-reportingprocess-0.0.1-SNAPSHOT</a:t>
            </a:r>
            <a:r>
              <a:rPr lang="en-US">
                <a:solidFill>
                  <a:srgbClr val="6E7678"/>
                </a:solidFill>
                <a:cs typeface="Arial"/>
              </a:rPr>
              <a:t>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Directorio CTL: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 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ctl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Directorio</a:t>
            </a:r>
            <a:endParaRPr lang="en-US">
              <a:solidFill>
                <a:srgbClr val="6E7678"/>
              </a:solidFill>
              <a:ea typeface="+mn-lt"/>
              <a:cs typeface="+mn-lt"/>
            </a:endParaRPr>
          </a:p>
          <a:p>
            <a:pPr marL="1085850" lvl="2" indent="-171450">
              <a:lnSpc>
                <a:spcPct val="100000"/>
              </a:lnSpc>
              <a:buFont typeface="Wingdings"/>
              <a:buChar char="§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CSV: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 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/entrada/</a:t>
            </a:r>
          </a:p>
          <a:p>
            <a:pPr marL="1085850" lvl="2" indent="-171450">
              <a:lnSpc>
                <a:spcPct val="100000"/>
              </a:lnSpc>
              <a:buFont typeface="Wingdings"/>
              <a:buChar char="§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LOG: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 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/log/</a:t>
            </a:r>
          </a:p>
          <a:p>
            <a:pPr marL="1085850" lvl="2" indent="-171450">
              <a:lnSpc>
                <a:spcPct val="100000"/>
              </a:lnSpc>
              <a:buFont typeface="Wingdings"/>
              <a:buChar char="§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BAD: 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 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/bad/</a:t>
            </a:r>
          </a:p>
          <a:p>
            <a:pPr marL="1085850" lvl="2" indent="-171450">
              <a:lnSpc>
                <a:spcPct val="100000"/>
              </a:lnSpc>
              <a:buFont typeface="Wingdings"/>
              <a:buChar char="§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Historia Entrada: 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historiaentrada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endParaRPr lang="en-US">
              <a:ea typeface="+mn-lt"/>
              <a:cs typeface="+mn-lt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lnSpc>
                <a:spcPct val="100000"/>
              </a:lnSpc>
              <a:buFont typeface="Arial,Sans-Serif"/>
              <a:buChar char="•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Logs: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Directorio logs </a:t>
            </a:r>
            <a:r>
              <a:rPr lang="en-US" b="1" err="1">
                <a:solidFill>
                  <a:srgbClr val="6E7678"/>
                </a:solidFill>
                <a:ea typeface="+mn-lt"/>
                <a:cs typeface="+mn-lt"/>
              </a:rPr>
              <a:t>técnicos</a:t>
            </a: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 de </a:t>
            </a:r>
            <a:r>
              <a:rPr lang="en-US" b="1" err="1">
                <a:solidFill>
                  <a:srgbClr val="6E7678"/>
                </a:solidFill>
                <a:ea typeface="+mn-lt"/>
                <a:cs typeface="+mn-lt"/>
              </a:rPr>
              <a:t>ejecutable</a:t>
            </a: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: 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/u01/users/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usr_cfg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/log/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Nombre logs </a:t>
            </a:r>
            <a:r>
              <a:rPr lang="en-US" b="1" err="1">
                <a:solidFill>
                  <a:srgbClr val="6E7678"/>
                </a:solidFill>
                <a:ea typeface="+mn-lt"/>
                <a:cs typeface="+mn-lt"/>
              </a:rPr>
              <a:t>técnicos</a:t>
            </a: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 de </a:t>
            </a:r>
            <a:r>
              <a:rPr lang="en-US" b="1" err="1">
                <a:solidFill>
                  <a:srgbClr val="6E7678"/>
                </a:solidFill>
                <a:ea typeface="+mn-lt"/>
                <a:cs typeface="+mn-lt"/>
              </a:rPr>
              <a:t>ejecutable</a:t>
            </a:r>
            <a:r>
              <a:rPr lang="en-US" b="1">
                <a:ea typeface="+mn-lt"/>
                <a:cs typeface="+mn-lt"/>
              </a:rPr>
              <a:t>: </a:t>
            </a:r>
            <a:r>
              <a:rPr lang="en-US">
                <a:ea typeface="+mn-lt"/>
                <a:cs typeface="+mn-lt"/>
              </a:rPr>
              <a:t>chl-cnf-reportinprocess.log</a:t>
            </a: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611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7BFF-F926-391F-9150-DA202C8FC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CD5ACA-2CED-FE51-D2C0-CF198ADB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4BAF-D3EA-5D7A-068A-87FBA655F7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ea typeface="Calibri"/>
                <a:cs typeface="Arial"/>
              </a:rPr>
              <a:t>chl-cnf-reportingconsolidation</a:t>
            </a:r>
            <a:endParaRPr lang="en-US" dirty="0" err="1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7FF66-F49C-BBEB-A5FB-9DE0C8207E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55024" cy="32574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dirty="0" err="1">
                <a:cs typeface="Arial"/>
              </a:rPr>
              <a:t>Descripción</a:t>
            </a:r>
            <a:r>
              <a:rPr lang="en-US" dirty="0">
                <a:cs typeface="Arial"/>
              </a:rPr>
              <a:t>: </a:t>
            </a:r>
            <a:r>
              <a:rPr lang="en-US" dirty="0" err="1">
                <a:ea typeface="+mn-lt"/>
                <a:cs typeface="+mn-lt"/>
              </a:rPr>
              <a:t>Componente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encarga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establecer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conexión</a:t>
            </a:r>
            <a:r>
              <a:rPr lang="en-US" dirty="0">
                <a:ea typeface="+mn-lt"/>
                <a:cs typeface="+mn-lt"/>
              </a:rPr>
              <a:t> con la base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procedimiento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almacenado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específico</a:t>
            </a:r>
            <a:r>
              <a:rPr lang="en-US" dirty="0">
                <a:ea typeface="+mn-lt"/>
                <a:cs typeface="+mn-lt"/>
              </a:rPr>
              <a:t>. Su </a:t>
            </a:r>
            <a:r>
              <a:rPr lang="en-US" dirty="0" err="1">
                <a:ea typeface="+mn-lt"/>
                <a:cs typeface="+mn-lt"/>
              </a:rPr>
              <a:t>propósito</a:t>
            </a:r>
            <a:r>
              <a:rPr lang="en-US" dirty="0">
                <a:ea typeface="+mn-lt"/>
                <a:cs typeface="+mn-lt"/>
              </a:rPr>
              <a:t> principal es </a:t>
            </a:r>
            <a:r>
              <a:rPr lang="en-US" dirty="0" err="1">
                <a:ea typeface="+mn-lt"/>
                <a:cs typeface="+mn-lt"/>
              </a:rPr>
              <a:t>poblar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tablas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definitivas</a:t>
            </a:r>
            <a:r>
              <a:rPr lang="en-US" dirty="0">
                <a:ea typeface="+mn-lt"/>
                <a:cs typeface="+mn-lt"/>
              </a:rPr>
              <a:t>: CNFGS_DT_SALDO y CNFGS_DT_OPRCN.</a:t>
            </a:r>
            <a:endParaRPr lang="en-US" dirty="0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dirty="0" err="1">
                <a:cs typeface="Arial"/>
              </a:rPr>
              <a:t>Procedimientos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almacenados</a:t>
            </a:r>
            <a:r>
              <a:rPr lang="en-US" b="1" dirty="0">
                <a:cs typeface="Arial"/>
              </a:rPr>
              <a:t>: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dirty="0">
                <a:ea typeface="+mn-lt"/>
                <a:cs typeface="+mn-lt"/>
              </a:rPr>
              <a:t>SP_CNFG_GBR_TBL_FNL</a:t>
            </a:r>
            <a:endParaRPr lang="en-US">
              <a:cs typeface="Arial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 dirty="0">
                <a:cs typeface="Arial"/>
              </a:rPr>
              <a:t>URL: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dirty="0">
                <a:cs typeface="Arial"/>
              </a:rPr>
              <a:t>Directorio JAR </a:t>
            </a:r>
            <a:r>
              <a:rPr lang="en-US" b="1" dirty="0" err="1">
                <a:cs typeface="Arial"/>
              </a:rPr>
              <a:t>ejecutable</a:t>
            </a:r>
            <a:r>
              <a:rPr lang="en-US" b="1" dirty="0">
                <a:cs typeface="Arial"/>
              </a:rPr>
              <a:t>: </a:t>
            </a:r>
            <a:r>
              <a:rPr lang="en-US" dirty="0">
                <a:cs typeface="Arial"/>
              </a:rPr>
              <a:t>/u01/users/</a:t>
            </a:r>
            <a:r>
              <a:rPr lang="en-US" dirty="0" err="1">
                <a:cs typeface="Arial"/>
              </a:rPr>
              <a:t>usr_cfg</a:t>
            </a:r>
            <a:r>
              <a:rPr lang="en-US" dirty="0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dirty="0">
                <a:cs typeface="Arial"/>
              </a:rPr>
              <a:t>Nombre JAR </a:t>
            </a:r>
            <a:r>
              <a:rPr lang="en-US" b="1" dirty="0" err="1">
                <a:cs typeface="Arial"/>
              </a:rPr>
              <a:t>ejecutable</a:t>
            </a:r>
            <a:r>
              <a:rPr lang="en-US" dirty="0">
                <a:cs typeface="Arial"/>
              </a:rPr>
              <a:t>: chl-cnf-reportingconsolidation-0.0.1-SNAPSHOT.jar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solidFill>
                <a:srgbClr val="6E7678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 dirty="0">
                <a:solidFill>
                  <a:srgbClr val="6E7678"/>
                </a:solidFill>
                <a:cs typeface="Arial"/>
              </a:rPr>
              <a:t>Logs: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dirty="0">
                <a:solidFill>
                  <a:srgbClr val="6E7678"/>
                </a:solidFill>
                <a:cs typeface="Arial"/>
              </a:rPr>
              <a:t>Directorio logs </a:t>
            </a:r>
            <a:r>
              <a:rPr lang="en-US" b="1" dirty="0" err="1">
                <a:solidFill>
                  <a:srgbClr val="6E7678"/>
                </a:solidFill>
                <a:cs typeface="Arial"/>
              </a:rPr>
              <a:t>técnicos</a:t>
            </a:r>
            <a:r>
              <a:rPr lang="en-US" b="1" dirty="0">
                <a:solidFill>
                  <a:srgbClr val="6E7678"/>
                </a:solidFill>
                <a:cs typeface="Arial"/>
              </a:rPr>
              <a:t> de </a:t>
            </a:r>
            <a:r>
              <a:rPr lang="en-US" b="1" dirty="0" err="1">
                <a:solidFill>
                  <a:srgbClr val="6E7678"/>
                </a:solidFill>
                <a:cs typeface="Arial"/>
              </a:rPr>
              <a:t>ejecutable</a:t>
            </a:r>
            <a:r>
              <a:rPr lang="en-US" b="1" dirty="0">
                <a:solidFill>
                  <a:srgbClr val="6E7678"/>
                </a:solidFill>
                <a:cs typeface="Arial"/>
              </a:rPr>
              <a:t>: </a:t>
            </a:r>
            <a:r>
              <a:rPr lang="en-US" dirty="0">
                <a:solidFill>
                  <a:srgbClr val="6E7678"/>
                </a:solidFill>
                <a:cs typeface="Arial"/>
              </a:rPr>
              <a:t>/u01/users/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usr_cfg</a:t>
            </a:r>
            <a:r>
              <a:rPr lang="en-US" dirty="0">
                <a:solidFill>
                  <a:srgbClr val="6E7678"/>
                </a:solidFill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dirty="0">
                <a:solidFill>
                  <a:srgbClr val="6E7678"/>
                </a:solidFill>
                <a:cs typeface="Arial"/>
              </a:rPr>
              <a:t>Nombre logs </a:t>
            </a:r>
            <a:r>
              <a:rPr lang="en-US" b="1" dirty="0" err="1">
                <a:solidFill>
                  <a:srgbClr val="6E7678"/>
                </a:solidFill>
                <a:cs typeface="Arial"/>
              </a:rPr>
              <a:t>técnicos</a:t>
            </a:r>
            <a:r>
              <a:rPr lang="en-US" b="1" dirty="0">
                <a:solidFill>
                  <a:srgbClr val="6E7678"/>
                </a:solidFill>
                <a:cs typeface="Arial"/>
              </a:rPr>
              <a:t> de </a:t>
            </a:r>
            <a:r>
              <a:rPr lang="en-US" b="1" dirty="0" err="1">
                <a:solidFill>
                  <a:srgbClr val="6E7678"/>
                </a:solidFill>
                <a:cs typeface="Arial"/>
              </a:rPr>
              <a:t>ejecutable</a:t>
            </a:r>
            <a:r>
              <a:rPr lang="en-US" b="1" dirty="0">
                <a:solidFill>
                  <a:srgbClr val="6E7678"/>
                </a:solidFill>
                <a:cs typeface="Arial"/>
              </a:rPr>
              <a:t>: </a:t>
            </a:r>
            <a:r>
              <a:rPr lang="en-US" dirty="0">
                <a:solidFill>
                  <a:srgbClr val="6E7678"/>
                </a:solidFill>
                <a:cs typeface="Arial"/>
              </a:rPr>
              <a:t>chl-cnf-reportingconsolidation.log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471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EED08-C050-EA8B-292B-074CD857D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99088D-8FAD-2EEC-FD71-F8A3DF48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1AED7-F56B-0C95-0ACE-3E451A719C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Calibri"/>
                <a:cs typeface="Arial"/>
              </a:rPr>
              <a:t>chl-cnf-reportinggenerator</a:t>
            </a:r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A941C-5837-83DE-10AB-CFF73887E4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55024" cy="46520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 err="1">
                <a:ea typeface="+mn-lt"/>
                <a:cs typeface="+mn-lt"/>
              </a:rPr>
              <a:t>Componente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encarga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consumir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procedimientos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almacenados</a:t>
            </a:r>
            <a:r>
              <a:rPr lang="en-US">
                <a:ea typeface="+mn-lt"/>
                <a:cs typeface="+mn-lt"/>
              </a:rPr>
              <a:t> (SP) de las interfaces para </a:t>
            </a:r>
            <a:r>
              <a:rPr lang="en-US" err="1">
                <a:ea typeface="+mn-lt"/>
                <a:cs typeface="+mn-lt"/>
              </a:rPr>
              <a:t>generar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salidas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texto</a:t>
            </a:r>
            <a:r>
              <a:rPr lang="en-US">
                <a:ea typeface="+mn-lt"/>
                <a:cs typeface="+mn-lt"/>
              </a:rPr>
              <a:t> plano, las </a:t>
            </a:r>
            <a:r>
              <a:rPr lang="en-US" err="1">
                <a:ea typeface="+mn-lt"/>
                <a:cs typeface="+mn-lt"/>
              </a:rPr>
              <a:t>cuales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almacenan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archivos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ubicados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un bucket </a:t>
            </a:r>
            <a:r>
              <a:rPr lang="en-US" err="1">
                <a:ea typeface="+mn-lt"/>
                <a:cs typeface="+mn-lt"/>
              </a:rPr>
              <a:t>dentro</a:t>
            </a:r>
            <a:r>
              <a:rPr lang="en-US">
                <a:ea typeface="+mn-lt"/>
                <a:cs typeface="+mn-lt"/>
              </a:rPr>
              <a:t> del </a:t>
            </a:r>
            <a:r>
              <a:rPr lang="en-US" err="1">
                <a:ea typeface="+mn-lt"/>
                <a:cs typeface="+mn-lt"/>
              </a:rPr>
              <a:t>servidor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err="1">
                <a:cs typeface="Arial"/>
              </a:rPr>
              <a:t>Procedimientos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almacenados</a:t>
            </a:r>
            <a:r>
              <a:rPr lang="en-US" b="1">
                <a:cs typeface="Arial"/>
              </a:rPr>
              <a:t>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SP_CNFG_INTFZ_ANGLR</a:t>
            </a:r>
            <a:endParaRPr lang="en-US"/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SP_CNFG_INTFZ_BCPRS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SP_CNFG_INTFZ_CUOTA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SP_CNFG_INTFZ_DEUDR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SP_CNFG_INTFZ_GAP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chl-cnf-</a:t>
            </a:r>
            <a:r>
              <a:rPr lang="en-US">
                <a:ea typeface="+mn-lt"/>
                <a:cs typeface="+mn-lt"/>
              </a:rPr>
              <a:t>reportinggenerator</a:t>
            </a:r>
            <a:r>
              <a:rPr lang="en-US">
                <a:cs typeface="Arial"/>
              </a:rPr>
              <a:t>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interf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dat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historiasalida</a:t>
            </a:r>
            <a:r>
              <a:rPr lang="en-US">
                <a:cs typeface="Arial"/>
              </a:rPr>
              <a:t>/</a:t>
            </a:r>
            <a:endParaRPr lang="en-US">
              <a:solidFill>
                <a:srgbClr val="6E7678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Logs: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chl-cnf-</a:t>
            </a:r>
            <a:r>
              <a:rPr lang="en-US">
                <a:ea typeface="+mn-lt"/>
                <a:cs typeface="+mn-lt"/>
              </a:rPr>
              <a:t>reportinggenerator</a:t>
            </a:r>
            <a:r>
              <a:rPr lang="en-US">
                <a:cs typeface="Arial"/>
              </a:rPr>
              <a:t>.log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94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59ED0-2B86-34A9-A082-EA95D4454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55A2B5-69BD-4DF9-6222-AFC4674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39987-0F90-08E6-C4FE-FB6E48FDCC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Calibri"/>
                <a:cs typeface="Arial"/>
              </a:rPr>
              <a:t>chl-cnf-reportingmerge</a:t>
            </a:r>
            <a:endParaRPr lang="en-US" err="1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6E894-23D4-426E-EA5C-ADCF9AFC3E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841041"/>
            <a:ext cx="10769401" cy="17647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b="1" err="1">
                <a:cs typeface="Arial"/>
              </a:rPr>
              <a:t>Descripción</a:t>
            </a:r>
            <a:r>
              <a:rPr lang="en-US" b="1">
                <a:solidFill>
                  <a:schemeClr val="tx1"/>
                </a:solidFill>
                <a:cs typeface="Arial"/>
              </a:rPr>
              <a:t>: </a:t>
            </a:r>
            <a:r>
              <a:rPr lang="en-US" err="1">
                <a:cs typeface="Arial"/>
              </a:rPr>
              <a:t>componente</a:t>
            </a:r>
            <a:r>
              <a:rPr lang="en-US">
                <a:cs typeface="Arial"/>
              </a:rPr>
              <a:t> Java,</a:t>
            </a:r>
            <a:r>
              <a:rPr lang="en-US" b="1">
                <a:cs typeface="Arial"/>
              </a:rPr>
              <a:t> </a:t>
            </a:r>
            <a:r>
              <a:rPr lang="en-US" err="1">
                <a:cs typeface="Arial"/>
              </a:rPr>
              <a:t>parte</a:t>
            </a:r>
            <a:r>
              <a:rPr lang="en-US">
                <a:cs typeface="Arial"/>
              </a:rPr>
              <a:t> de la </a:t>
            </a:r>
            <a:r>
              <a:rPr lang="en-US" err="1">
                <a:cs typeface="Arial"/>
              </a:rPr>
              <a:t>api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procesos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gestionada</a:t>
            </a:r>
            <a:r>
              <a:rPr lang="en-US">
                <a:cs typeface="Arial"/>
              </a:rPr>
              <a:t> con Apache Camel, que </a:t>
            </a:r>
            <a:r>
              <a:rPr lang="en-US" err="1">
                <a:cs typeface="Arial"/>
              </a:rPr>
              <a:t>ejecuta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tarea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formar</a:t>
            </a:r>
            <a:r>
              <a:rPr lang="en-US">
                <a:cs typeface="Arial"/>
              </a:rPr>
              <a:t> un nuevo </a:t>
            </a:r>
            <a:r>
              <a:rPr lang="en-US" err="1">
                <a:cs typeface="Arial"/>
              </a:rPr>
              <a:t>archivo</a:t>
            </a:r>
            <a:r>
              <a:rPr lang="en-US">
                <a:cs typeface="Arial"/>
              </a:rPr>
              <a:t> final </a:t>
            </a:r>
            <a:r>
              <a:rPr lang="en-US" err="1">
                <a:cs typeface="Arial"/>
              </a:rPr>
              <a:t>desde</a:t>
            </a:r>
            <a:r>
              <a:rPr lang="en-US">
                <a:cs typeface="Arial"/>
              </a:rPr>
              <a:t> la data </a:t>
            </a:r>
            <a:r>
              <a:rPr lang="en-US" err="1">
                <a:cs typeface="Arial"/>
              </a:rPr>
              <a:t>existente</a:t>
            </a:r>
            <a:r>
              <a:rPr lang="en-US">
                <a:cs typeface="Arial"/>
              </a:rPr>
              <a:t> de dos </a:t>
            </a:r>
            <a:r>
              <a:rPr lang="en-US" err="1">
                <a:cs typeface="Arial"/>
              </a:rPr>
              <a:t>archivos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fuentes</a:t>
            </a:r>
            <a:r>
              <a:rPr lang="en-US">
                <a:cs typeface="Arial"/>
              </a:rPr>
              <a:t> (Global y Local), </a:t>
            </a:r>
            <a:r>
              <a:rPr lang="en-US" err="1">
                <a:cs typeface="Arial"/>
              </a:rPr>
              <a:t>esto</a:t>
            </a:r>
            <a:r>
              <a:rPr lang="en-US">
                <a:cs typeface="Arial"/>
              </a:rPr>
              <a:t>, para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lista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archivo</a:t>
            </a:r>
            <a:r>
              <a:rPr lang="en-US">
                <a:cs typeface="Arial"/>
              </a:rPr>
              <a:t> dados, es </a:t>
            </a:r>
            <a:r>
              <a:rPr lang="en-US" err="1">
                <a:cs typeface="Arial"/>
              </a:rPr>
              <a:t>decir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combinar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cada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interfaz</a:t>
            </a:r>
            <a:r>
              <a:rPr lang="en-US">
                <a:cs typeface="Arial"/>
              </a:rPr>
              <a:t>, con </a:t>
            </a:r>
            <a:r>
              <a:rPr lang="en-US" err="1">
                <a:cs typeface="Arial"/>
              </a:rPr>
              <a:t>su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interfaz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respectiva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asociada</a:t>
            </a:r>
            <a:r>
              <a:rPr lang="en-US">
                <a:cs typeface="Arial"/>
              </a:rPr>
              <a:t> a Factor55.</a:t>
            </a:r>
          </a:p>
          <a:p>
            <a:pPr>
              <a:lnSpc>
                <a:spcPct val="100000"/>
              </a:lnSpc>
            </a:pPr>
            <a:r>
              <a:rPr lang="en-US" b="1">
                <a:cs typeface="Arial"/>
              </a:rPr>
              <a:t>URL: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chl-cnf-reportingmerge-0.0.1-SNAPSHOT.jar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err="1">
                <a:cs typeface="Arial"/>
              </a:rPr>
              <a:t>Directorios</a:t>
            </a:r>
            <a:r>
              <a:rPr lang="en-US" b="1">
                <a:cs typeface="Arial"/>
              </a:rPr>
              <a:t>:</a:t>
            </a:r>
            <a:endParaRPr lang="en-US" b="1">
              <a:solidFill>
                <a:srgbClr val="6E7678"/>
              </a:solidFill>
              <a:ea typeface="+mn-lt"/>
              <a:cs typeface="+mn-lt"/>
            </a:endParaRPr>
          </a:p>
          <a:p>
            <a:pPr marL="1085850" lvl="2" indent="-171450">
              <a:lnSpc>
                <a:spcPct val="100000"/>
              </a:lnSpc>
              <a:buFont typeface="Wingdings"/>
              <a:buChar char="§"/>
            </a:pPr>
            <a:r>
              <a:rPr lang="en-US" b="1">
                <a:ea typeface="+mn-lt"/>
                <a:cs typeface="+mn-lt"/>
              </a:rPr>
              <a:t>source-path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: 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usr_cfg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salida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</a:p>
          <a:p>
            <a:pPr marL="1085850" lvl="2" indent="-171450">
              <a:lnSpc>
                <a:spcPct val="100000"/>
              </a:lnSpc>
              <a:buFont typeface="Wingdings"/>
              <a:buChar char="§"/>
            </a:pPr>
            <a:r>
              <a:rPr lang="en-US" b="1">
                <a:ea typeface="+mn-lt"/>
                <a:cs typeface="+mn-lt"/>
              </a:rPr>
              <a:t>integration-path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: 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usr_fcf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/InterfacesF40/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integrados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</a:p>
          <a:p>
            <a:pPr marL="1085850" lvl="2" indent="-171450">
              <a:lnSpc>
                <a:spcPct val="100000"/>
              </a:lnSpc>
              <a:buFont typeface="Wingdings"/>
              <a:buChar char="§"/>
            </a:pPr>
            <a:r>
              <a:rPr lang="en-US" b="1">
                <a:ea typeface="+mn-lt"/>
                <a:cs typeface="+mn-lt"/>
              </a:rPr>
              <a:t>history-path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: 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usr_cfg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historiasalida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</a:p>
          <a:p>
            <a:pPr marL="1085850" lvl="2" indent="-171450">
              <a:lnSpc>
                <a:spcPct val="100000"/>
              </a:lnSpc>
              <a:buFont typeface="Wingdings"/>
              <a:buChar char="§"/>
            </a:pPr>
            <a:r>
              <a:rPr lang="en-US" b="1" err="1">
                <a:ea typeface="+mn-lt"/>
                <a:cs typeface="+mn-lt"/>
              </a:rPr>
              <a:t>targetpath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: 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usr_fcf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/InterfacesF40/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salida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buFont typeface="Arial,Sans-Serif"/>
              <a:buChar char="•"/>
            </a:pPr>
            <a:r>
              <a:rPr lang="en-US" b="1">
                <a:cs typeface="Arial"/>
              </a:rPr>
              <a:t>Logs: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ea typeface="+mn-lt"/>
                <a:cs typeface="+mn-lt"/>
              </a:rPr>
              <a:t>chl-cnf-reportingmerge.log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39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EADEE-F9E9-D4C5-ABF9-366E797C4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64C24-E3C2-45F2-507F-EF40A029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2D0DD-1F9A-8022-51D9-7470FC73C6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Calibri"/>
                <a:cs typeface="Arial"/>
              </a:rPr>
              <a:t>chl-cnf-reportingcleaner</a:t>
            </a:r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8D132-A465-F263-FBAD-5D5ADE355D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1463" y="1191802"/>
            <a:ext cx="10758963" cy="31757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 err="1">
                <a:cs typeface="Arial"/>
              </a:rPr>
              <a:t>Componente</a:t>
            </a:r>
            <a:r>
              <a:rPr lang="en-US">
                <a:cs typeface="Arial"/>
              </a:rPr>
              <a:t> que se </a:t>
            </a:r>
            <a:r>
              <a:rPr lang="en-US" err="1">
                <a:cs typeface="Arial"/>
              </a:rPr>
              <a:t>se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encarga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truncar</a:t>
            </a:r>
            <a:r>
              <a:rPr lang="en-US">
                <a:cs typeface="Arial"/>
              </a:rPr>
              <a:t> las </a:t>
            </a:r>
            <a:r>
              <a:rPr lang="en-US" err="1">
                <a:cs typeface="Arial"/>
              </a:rPr>
              <a:t>tablas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temporales</a:t>
            </a:r>
            <a:r>
              <a:rPr lang="en-US">
                <a:cs typeface="Arial"/>
              </a:rPr>
              <a:t> para que </a:t>
            </a:r>
            <a:r>
              <a:rPr lang="en-US" err="1">
                <a:cs typeface="Arial"/>
              </a:rPr>
              <a:t>puedan</a:t>
            </a:r>
            <a:r>
              <a:rPr lang="en-US">
                <a:cs typeface="Arial"/>
              </a:rPr>
              <a:t> ser </a:t>
            </a:r>
            <a:r>
              <a:rPr lang="en-US" err="1">
                <a:cs typeface="Arial"/>
              </a:rPr>
              <a:t>pobladas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nuevamente</a:t>
            </a:r>
            <a:r>
              <a:rPr lang="en-US">
                <a:cs typeface="Arial"/>
              </a:rPr>
              <a:t> con la data del </a:t>
            </a:r>
            <a:r>
              <a:rPr lang="en-US" err="1">
                <a:cs typeface="Arial"/>
              </a:rPr>
              <a:t>dia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siguiente</a:t>
            </a:r>
            <a:r>
              <a:rPr lang="en-US">
                <a:cs typeface="Arial"/>
              </a:rPr>
              <a:t>. </a:t>
            </a:r>
            <a:r>
              <a:rPr lang="en-US" err="1">
                <a:cs typeface="Arial"/>
              </a:rPr>
              <a:t>Ademas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limpia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archivos</a:t>
            </a:r>
            <a:r>
              <a:rPr lang="en-US">
                <a:cs typeface="Arial"/>
              </a:rPr>
              <a:t> .csv </a:t>
            </a:r>
            <a:r>
              <a:rPr lang="en-US" err="1">
                <a:cs typeface="Arial"/>
              </a:rPr>
              <a:t>recibidos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desde</a:t>
            </a:r>
            <a:r>
              <a:rPr lang="en-US">
                <a:cs typeface="Arial"/>
              </a:rPr>
              <a:t> BDH  a </a:t>
            </a:r>
            <a:r>
              <a:rPr lang="en-US" err="1">
                <a:cs typeface="Arial"/>
              </a:rPr>
              <a:t>partir</a:t>
            </a:r>
            <a:r>
              <a:rPr lang="en-US">
                <a:cs typeface="Arial"/>
              </a:rPr>
              <a:t> de n </a:t>
            </a:r>
            <a:r>
              <a:rPr lang="en-US" err="1">
                <a:cs typeface="Arial"/>
              </a:rPr>
              <a:t>dias</a:t>
            </a:r>
            <a:r>
              <a:rPr lang="en-US">
                <a:cs typeface="Arial"/>
              </a:rPr>
              <a:t> corridos. Este </a:t>
            </a:r>
            <a:r>
              <a:rPr lang="en-US" err="1">
                <a:cs typeface="Arial"/>
              </a:rPr>
              <a:t>componente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corre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un </a:t>
            </a:r>
            <a:r>
              <a:rPr lang="en-US" err="1">
                <a:cs typeface="Arial"/>
              </a:rPr>
              <a:t>horario</a:t>
            </a:r>
            <a:r>
              <a:rPr lang="en-US">
                <a:cs typeface="Arial"/>
              </a:rPr>
              <a:t> posterior, y a </a:t>
            </a:r>
            <a:r>
              <a:rPr lang="en-US" err="1">
                <a:cs typeface="Arial"/>
              </a:rPr>
              <a:t>diferencia</a:t>
            </a:r>
            <a:r>
              <a:rPr lang="en-US">
                <a:cs typeface="Arial"/>
              </a:rPr>
              <a:t> de las </a:t>
            </a:r>
            <a:r>
              <a:rPr lang="en-US" err="1">
                <a:cs typeface="Arial"/>
              </a:rPr>
              <a:t>tareas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anteriormente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descritas</a:t>
            </a:r>
            <a:r>
              <a:rPr lang="en-US">
                <a:cs typeface="Arial"/>
              </a:rPr>
              <a:t> no </a:t>
            </a:r>
            <a:r>
              <a:rPr lang="en-US" err="1">
                <a:cs typeface="Arial"/>
              </a:rPr>
              <a:t>depende</a:t>
            </a:r>
            <a:r>
              <a:rPr lang="en-US">
                <a:cs typeface="Arial"/>
              </a:rPr>
              <a:t> de la </a:t>
            </a:r>
            <a:r>
              <a:rPr lang="en-US" err="1">
                <a:cs typeface="Arial"/>
              </a:rPr>
              <a:t>ejecución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componentes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previos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flujo</a:t>
            </a:r>
            <a:r>
              <a:rPr lang="en-US">
                <a:cs typeface="Arial"/>
              </a:rPr>
              <a:t>.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chl-cnf-reportingcleaner-0.0.1-SNAPSHOT.jar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Ficheros</a:t>
            </a:r>
            <a:r>
              <a:rPr lang="en-US" b="1">
                <a:cs typeface="Arial"/>
              </a:rPr>
              <a:t> BDH:</a:t>
            </a:r>
            <a:r>
              <a:rPr lang="en-US">
                <a:cs typeface="Arial"/>
              </a:rPr>
              <a:t> 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/log/chl-cnf-reportingcleaner.log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Logs: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chl-cnf-reportingcleaner.log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6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FEF1B-CB35-2527-3E52-D99977EBD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D9896AE-D06C-99FF-7A9A-60907226B3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de Archivos de Contabilidad</a:t>
            </a:r>
            <a:endParaRPr lang="es-ES">
              <a:cs typeface="Arial"/>
            </a:endParaRP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B63FF4CB-1099-123F-DBB4-F2CEC3542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1054AB-4076-618A-4D73-C15B43AC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25</a:t>
            </a:fld>
            <a:endParaRPr lang="es-ES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690CCE4B-A9DE-C6E2-AE17-6DD29A234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67476"/>
              </p:ext>
            </p:extLst>
          </p:nvPr>
        </p:nvGraphicFramePr>
        <p:xfrm>
          <a:off x="12492" y="1329654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59" name="Diagrama 14">
            <a:extLst>
              <a:ext uri="{FF2B5EF4-FFF2-40B4-BE49-F238E27FC236}">
                <a16:creationId xmlns:a16="http://schemas.microsoft.com/office/drawing/2014/main" id="{9F726F7B-6B5E-CF04-24F2-B3FEFA0AC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163773"/>
              </p:ext>
            </p:extLst>
          </p:nvPr>
        </p:nvGraphicFramePr>
        <p:xfrm>
          <a:off x="-117891" y="3803030"/>
          <a:ext cx="12312269" cy="2171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39403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ECB05-C547-9115-D9F7-699FA9D9A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D2F60-1A00-03D9-0F5B-25C7B950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83097-696A-77A3-34B3-4730CE8BCA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FLW_CONFGLO_COC y FLW_CONFGLO_RIS</a:t>
            </a:r>
            <a:endParaRPr lang="en-US" dirty="0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5637C-498C-5646-3E6F-D43A4A6CF1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0587" y="899528"/>
            <a:ext cx="10769401" cy="2006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ambos </a:t>
            </a:r>
            <a:r>
              <a:rPr lang="en-US" err="1">
                <a:cs typeface="Arial"/>
              </a:rPr>
              <a:t>componentes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detectan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mediante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FileWatcher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presencia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respectivos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archivos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contabilidad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cfgcoc.aammdd</a:t>
            </a:r>
            <a:r>
              <a:rPr lang="en-US">
                <a:cs typeface="Arial"/>
              </a:rPr>
              <a:t> (</a:t>
            </a:r>
            <a:r>
              <a:rPr lang="en-US" err="1">
                <a:cs typeface="Arial"/>
              </a:rPr>
              <a:t>correspondiente</a:t>
            </a:r>
            <a:r>
              <a:rPr lang="en-US">
                <a:cs typeface="Arial"/>
              </a:rPr>
              <a:t> a </a:t>
            </a:r>
            <a:r>
              <a:rPr lang="en-US" err="1">
                <a:cs typeface="Arial"/>
              </a:rPr>
              <a:t>cartera</a:t>
            </a:r>
            <a:r>
              <a:rPr lang="en-US">
                <a:cs typeface="Arial"/>
              </a:rPr>
              <a:t> de confirming global) y </a:t>
            </a:r>
            <a:r>
              <a:rPr lang="en-US" err="1">
                <a:cs typeface="Arial"/>
              </a:rPr>
              <a:t>cfgris.aammdd</a:t>
            </a:r>
            <a:r>
              <a:rPr lang="en-US">
                <a:cs typeface="Arial"/>
              </a:rPr>
              <a:t> (</a:t>
            </a:r>
            <a:r>
              <a:rPr lang="en-US" err="1">
                <a:cs typeface="Arial"/>
              </a:rPr>
              <a:t>correspondiente</a:t>
            </a:r>
            <a:r>
              <a:rPr lang="en-US">
                <a:cs typeface="Arial"/>
              </a:rPr>
              <a:t> a </a:t>
            </a:r>
            <a:r>
              <a:rPr lang="en-US" err="1">
                <a:cs typeface="Arial"/>
              </a:rPr>
              <a:t>archivos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contables</a:t>
            </a:r>
            <a:r>
              <a:rPr lang="en-US">
                <a:cs typeface="Arial"/>
              </a:rPr>
              <a:t>), </a:t>
            </a:r>
            <a:r>
              <a:rPr lang="en-US" err="1">
                <a:cs typeface="Arial"/>
              </a:rPr>
              <a:t>ocupando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respectivos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archivos</a:t>
            </a:r>
            <a:r>
              <a:rPr lang="en-US">
                <a:cs typeface="Arial"/>
              </a:rPr>
              <a:t> de control </a:t>
            </a:r>
            <a:r>
              <a:rPr lang="en-US" err="1">
                <a:cs typeface="Arial"/>
              </a:rPr>
              <a:t>cfgcocctr.aammdd</a:t>
            </a:r>
            <a:r>
              <a:rPr lang="en-US">
                <a:cs typeface="Arial"/>
              </a:rPr>
              <a:t> y </a:t>
            </a:r>
            <a:r>
              <a:rPr lang="en-US" err="1">
                <a:cs typeface="Arial"/>
              </a:rPr>
              <a:t>cfgrisctr.aammdd</a:t>
            </a:r>
            <a:r>
              <a:rPr lang="en-US">
                <a:cs typeface="Arial"/>
              </a:rPr>
              <a:t> para </a:t>
            </a:r>
            <a:r>
              <a:rPr lang="en-US" err="1">
                <a:cs typeface="Arial"/>
              </a:rPr>
              <a:t>ello</a:t>
            </a:r>
            <a:r>
              <a:rPr lang="en-US">
                <a:cs typeface="Arial"/>
              </a:rPr>
              <a:t>.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ficheros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contabilidad</a:t>
            </a:r>
            <a:r>
              <a:rPr lang="en-US" b="1">
                <a:cs typeface="Arial"/>
              </a:rPr>
              <a:t>:</a:t>
            </a:r>
            <a:r>
              <a:rPr lang="en-US">
                <a:cs typeface="Arial"/>
              </a:rPr>
              <a:t> 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/u01/users/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usr_cfg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interf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dat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/entrada.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err="1">
                <a:solidFill>
                  <a:srgbClr val="6E7678"/>
                </a:solidFill>
                <a:cs typeface="Arial"/>
              </a:rPr>
              <a:t>Servidor</a:t>
            </a:r>
            <a:r>
              <a:rPr lang="en-US" b="1">
                <a:solidFill>
                  <a:srgbClr val="6E7678"/>
                </a:solidFill>
                <a:cs typeface="Arial"/>
              </a:rPr>
              <a:t> de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origen</a:t>
            </a:r>
            <a:r>
              <a:rPr lang="en-US" b="1">
                <a:solidFill>
                  <a:srgbClr val="6E7678"/>
                </a:solidFill>
                <a:cs typeface="Arial"/>
              </a:rPr>
              <a:t>:</a:t>
            </a:r>
            <a:r>
              <a:rPr lang="en-US">
                <a:solidFill>
                  <a:srgbClr val="6E7678"/>
                </a:solidFill>
                <a:cs typeface="Arial"/>
              </a:rPr>
              <a:t> hinpbs2ap01.cl.bsch</a:t>
            </a: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>
              <a:cs typeface="Arial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726CD26-CEE6-9F1F-0E63-20D918B762E5}"/>
              </a:ext>
            </a:extLst>
          </p:cNvPr>
          <p:cNvSpPr txBox="1">
            <a:spLocks/>
          </p:cNvSpPr>
          <p:nvPr/>
        </p:nvSpPr>
        <p:spPr>
          <a:xfrm>
            <a:off x="727725" y="2754623"/>
            <a:ext cx="10758734" cy="304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AFT</a:t>
            </a:r>
            <a:r>
              <a:rPr lang="en-US" dirty="0">
                <a:solidFill>
                  <a:srgbClr val="EB0000"/>
                </a:solidFill>
                <a:latin typeface="Arial"/>
                <a:cs typeface="Arial"/>
              </a:rPr>
              <a:t>_CFNG_TRM_COC y AFT_CFNG_TRM_RIS</a:t>
            </a:r>
            <a:endParaRPr lang="en-US" dirty="0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88B0068-0056-4BBA-3596-49AA26FEBCB9}"/>
              </a:ext>
            </a:extLst>
          </p:cNvPr>
          <p:cNvSpPr txBox="1">
            <a:spLocks/>
          </p:cNvSpPr>
          <p:nvPr/>
        </p:nvSpPr>
        <p:spPr>
          <a:xfrm>
            <a:off x="539836" y="3306613"/>
            <a:ext cx="10769401" cy="2006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n-US" dirty="0" err="1">
                <a:cs typeface="Arial"/>
              </a:rPr>
              <a:t>Descripción</a:t>
            </a:r>
            <a:r>
              <a:rPr lang="en-US" dirty="0">
                <a:cs typeface="Arial"/>
              </a:rPr>
              <a:t>: ambos </a:t>
            </a:r>
            <a:r>
              <a:rPr lang="en-US" dirty="0" err="1">
                <a:cs typeface="Arial"/>
              </a:rPr>
              <a:t>componentes</a:t>
            </a:r>
            <a:r>
              <a:rPr lang="en-US" dirty="0">
                <a:cs typeface="Arial"/>
              </a:rPr>
              <a:t>  </a:t>
            </a:r>
            <a:r>
              <a:rPr lang="en-US" dirty="0" err="1">
                <a:cs typeface="Arial"/>
              </a:rPr>
              <a:t>transmiten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mediante</a:t>
            </a:r>
            <a:r>
              <a:rPr lang="en-US" dirty="0">
                <a:cs typeface="Arial"/>
              </a:rPr>
              <a:t> AFT (</a:t>
            </a:r>
            <a:r>
              <a:rPr lang="en-US" dirty="0">
                <a:solidFill>
                  <a:srgbClr val="6E7678"/>
                </a:solidFill>
                <a:latin typeface="Arial"/>
                <a:cs typeface="Arial"/>
              </a:rPr>
              <a:t>Automated File Transfer</a:t>
            </a:r>
            <a:r>
              <a:rPr lang="en-US" dirty="0">
                <a:cs typeface="Arial"/>
              </a:rPr>
              <a:t>) </a:t>
            </a:r>
            <a:r>
              <a:rPr lang="en-US" dirty="0" err="1">
                <a:cs typeface="Arial"/>
              </a:rPr>
              <a:t>los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respectivos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archivos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contabilidad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detectados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por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los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componentes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mencionados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previamente</a:t>
            </a:r>
            <a:r>
              <a:rPr lang="en-US" dirty="0">
                <a:cs typeface="Arial"/>
              </a:rPr>
              <a:t>, </a:t>
            </a:r>
            <a:r>
              <a:rPr lang="en-US" dirty="0" err="1">
                <a:cs typeface="Arial"/>
              </a:rPr>
              <a:t>desde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una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ruta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en</a:t>
            </a:r>
            <a:r>
              <a:rPr lang="en-US" dirty="0">
                <a:cs typeface="Arial"/>
              </a:rPr>
              <a:t> un </a:t>
            </a:r>
            <a:r>
              <a:rPr lang="en-US" dirty="0" err="1">
                <a:cs typeface="Arial"/>
              </a:rPr>
              <a:t>servidor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propio</a:t>
            </a:r>
            <a:r>
              <a:rPr lang="en-US" dirty="0">
                <a:cs typeface="Arial"/>
              </a:rPr>
              <a:t> para </a:t>
            </a:r>
            <a:r>
              <a:rPr lang="en-US" dirty="0" err="1">
                <a:cs typeface="Arial"/>
              </a:rPr>
              <a:t>disponibilizarlos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en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una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ruta</a:t>
            </a:r>
            <a:r>
              <a:rPr lang="en-US" dirty="0">
                <a:cs typeface="Arial"/>
              </a:rPr>
              <a:t> externa. 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 dirty="0">
                <a:cs typeface="Arial"/>
              </a:rPr>
              <a:t>URL: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dirty="0" err="1">
                <a:cs typeface="Arial"/>
              </a:rPr>
              <a:t>Directorio</a:t>
            </a:r>
            <a:r>
              <a:rPr lang="en-US" b="1" dirty="0">
                <a:cs typeface="Arial"/>
              </a:rPr>
              <a:t> de </a:t>
            </a:r>
            <a:r>
              <a:rPr lang="en-US" b="1" dirty="0" err="1">
                <a:cs typeface="Arial"/>
              </a:rPr>
              <a:t>origen</a:t>
            </a:r>
            <a:r>
              <a:rPr lang="en-US" b="1" dirty="0">
                <a:cs typeface="Arial"/>
              </a:rPr>
              <a:t>:</a:t>
            </a:r>
            <a:r>
              <a:rPr lang="en-US" dirty="0">
                <a:cs typeface="Arial"/>
              </a:rPr>
              <a:t> </a:t>
            </a:r>
            <a:r>
              <a:rPr lang="en-US" dirty="0">
                <a:solidFill>
                  <a:srgbClr val="6E7678"/>
                </a:solidFill>
                <a:latin typeface="Arial"/>
                <a:cs typeface="Arial"/>
              </a:rPr>
              <a:t>/u01/users/</a:t>
            </a:r>
            <a:r>
              <a:rPr lang="en-US" dirty="0" err="1">
                <a:solidFill>
                  <a:srgbClr val="6E7678"/>
                </a:solidFill>
                <a:latin typeface="Arial"/>
                <a:cs typeface="Arial"/>
              </a:rPr>
              <a:t>usr_cfg</a:t>
            </a:r>
            <a:r>
              <a:rPr lang="en-US" dirty="0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dirty="0" err="1">
                <a:solidFill>
                  <a:srgbClr val="6E7678"/>
                </a:solidFill>
                <a:latin typeface="Arial"/>
                <a:cs typeface="Arial"/>
              </a:rPr>
              <a:t>interf</a:t>
            </a:r>
            <a:r>
              <a:rPr lang="en-US" dirty="0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dirty="0" err="1">
                <a:solidFill>
                  <a:srgbClr val="6E7678"/>
                </a:solidFill>
                <a:latin typeface="Arial"/>
                <a:cs typeface="Arial"/>
              </a:rPr>
              <a:t>dat</a:t>
            </a:r>
            <a:r>
              <a:rPr lang="en-US" dirty="0">
                <a:solidFill>
                  <a:srgbClr val="6E7678"/>
                </a:solidFill>
                <a:latin typeface="Arial"/>
                <a:cs typeface="Arial"/>
              </a:rPr>
              <a:t>/entrada/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dirty="0" err="1">
                <a:solidFill>
                  <a:srgbClr val="6E7678"/>
                </a:solidFill>
                <a:cs typeface="Arial"/>
              </a:rPr>
              <a:t>Servidor</a:t>
            </a:r>
            <a:r>
              <a:rPr lang="en-US" b="1" dirty="0">
                <a:solidFill>
                  <a:srgbClr val="6E7678"/>
                </a:solidFill>
                <a:cs typeface="Arial"/>
              </a:rPr>
              <a:t> de </a:t>
            </a:r>
            <a:r>
              <a:rPr lang="en-US" b="1" dirty="0" err="1">
                <a:solidFill>
                  <a:srgbClr val="6E7678"/>
                </a:solidFill>
                <a:cs typeface="Arial"/>
              </a:rPr>
              <a:t>origen</a:t>
            </a:r>
            <a:r>
              <a:rPr lang="en-US" b="1" dirty="0">
                <a:solidFill>
                  <a:srgbClr val="6E7678"/>
                </a:solidFill>
                <a:cs typeface="Arial"/>
              </a:rPr>
              <a:t>: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>
                <a:solidFill>
                  <a:srgbClr val="6E7678"/>
                </a:solidFill>
                <a:latin typeface="Arial"/>
                <a:cs typeface="Arial"/>
              </a:rPr>
              <a:t>hinpbs2ap01.cl.bsch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dirty="0" err="1">
                <a:solidFill>
                  <a:srgbClr val="6E7678"/>
                </a:solidFill>
                <a:cs typeface="Arial"/>
              </a:rPr>
              <a:t>Directorio</a:t>
            </a:r>
            <a:r>
              <a:rPr lang="en-US" b="1" dirty="0">
                <a:solidFill>
                  <a:srgbClr val="6E7678"/>
                </a:solidFill>
                <a:cs typeface="Arial"/>
              </a:rPr>
              <a:t> de </a:t>
            </a:r>
            <a:r>
              <a:rPr lang="en-US" b="1" dirty="0" err="1">
                <a:solidFill>
                  <a:srgbClr val="6E7678"/>
                </a:solidFill>
                <a:cs typeface="Arial"/>
              </a:rPr>
              <a:t>destino</a:t>
            </a:r>
            <a:r>
              <a:rPr lang="en-US" b="1" dirty="0">
                <a:solidFill>
                  <a:srgbClr val="6E7678"/>
                </a:solidFill>
                <a:cs typeface="Arial"/>
              </a:rPr>
              <a:t>: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dirty="0" err="1">
                <a:solidFill>
                  <a:srgbClr val="6E7678"/>
                </a:solidFill>
                <a:latin typeface="Arial"/>
                <a:cs typeface="Arial"/>
              </a:rPr>
              <a:t>ftp_cocfac</a:t>
            </a:r>
            <a:r>
              <a:rPr lang="en-US" dirty="0">
                <a:solidFill>
                  <a:srgbClr val="6E7678"/>
                </a:solidFill>
                <a:latin typeface="Arial"/>
                <a:cs typeface="Arial"/>
              </a:rPr>
              <a:t>/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dirty="0" err="1">
                <a:solidFill>
                  <a:srgbClr val="6E7678"/>
                </a:solidFill>
                <a:cs typeface="Arial"/>
              </a:rPr>
              <a:t>Servidor</a:t>
            </a:r>
            <a:r>
              <a:rPr lang="en-US" b="1" dirty="0">
                <a:solidFill>
                  <a:srgbClr val="6E7678"/>
                </a:solidFill>
                <a:cs typeface="Arial"/>
              </a:rPr>
              <a:t> de </a:t>
            </a:r>
            <a:r>
              <a:rPr lang="en-US" b="1" dirty="0" err="1">
                <a:solidFill>
                  <a:srgbClr val="6E7678"/>
                </a:solidFill>
                <a:cs typeface="Arial"/>
              </a:rPr>
              <a:t>destino</a:t>
            </a:r>
            <a:r>
              <a:rPr lang="en-US" b="1" dirty="0">
                <a:solidFill>
                  <a:srgbClr val="6E7678"/>
                </a:solidFill>
                <a:cs typeface="Arial"/>
              </a:rPr>
              <a:t>: </a:t>
            </a:r>
            <a:r>
              <a:rPr lang="en-US" dirty="0">
                <a:solidFill>
                  <a:srgbClr val="6E7678"/>
                </a:solidFill>
                <a:ea typeface="+mn-lt"/>
                <a:cs typeface="+mn-lt"/>
              </a:rPr>
              <a:t>hpr2k01.cl.bsch</a:t>
            </a:r>
            <a:endParaRPr lang="en-US" b="1" dirty="0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 dirty="0">
              <a:solidFill>
                <a:srgbClr val="000000"/>
              </a:solidFill>
              <a:cs typeface="Arial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0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050DF-55BD-7F3D-2C9F-208FE9A48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6E45E30-14C3-FC5E-6B2C-22C571FF0B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de Archivos de Facturacion</a:t>
            </a:r>
            <a:endParaRPr lang="es-ES">
              <a:cs typeface="Arial"/>
            </a:endParaRP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C3962012-EB70-7890-CC02-5D94852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BD21C6-D292-B329-2B2A-6AAE5733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27</a:t>
            </a:fld>
            <a:endParaRPr lang="es-ES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4D296BC6-79DD-1431-0E1B-CBBE4F39E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508986"/>
              </p:ext>
            </p:extLst>
          </p:nvPr>
        </p:nvGraphicFramePr>
        <p:xfrm>
          <a:off x="12492" y="1329654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59" name="Diagrama 14">
            <a:extLst>
              <a:ext uri="{FF2B5EF4-FFF2-40B4-BE49-F238E27FC236}">
                <a16:creationId xmlns:a16="http://schemas.microsoft.com/office/drawing/2014/main" id="{F84D7B78-C1DE-8F80-8B6B-26882BD175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237101"/>
              </p:ext>
            </p:extLst>
          </p:nvPr>
        </p:nvGraphicFramePr>
        <p:xfrm>
          <a:off x="-105986" y="3814936"/>
          <a:ext cx="12288458" cy="2278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56978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4291B-7951-201F-C78D-C36266227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EC985F-2E8D-EE29-D3A6-7A90DD9B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03CA8-C90A-6320-6F06-DAA70FAA13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EB0000"/>
                </a:solidFill>
                <a:latin typeface="Arial"/>
                <a:ea typeface="Calibri"/>
                <a:cs typeface="Arial"/>
              </a:rPr>
              <a:t>FLW_CONFGLO_FAC</a:t>
            </a:r>
            <a:r>
              <a:rPr lang="en-US" dirty="0">
                <a:cs typeface="Arial"/>
              </a:rPr>
              <a:t> y FLW_CONFGLO_TMP</a:t>
            </a:r>
            <a:endParaRPr lang="en-US" dirty="0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1A135-5C8B-D12A-B36E-FCB6FDD925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0587" y="899528"/>
            <a:ext cx="10769401" cy="2006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ambos </a:t>
            </a:r>
            <a:r>
              <a:rPr lang="en-US" err="1">
                <a:cs typeface="Arial"/>
              </a:rPr>
              <a:t>componentes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detectan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mediante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FileWatcher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presencia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respectivos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archivos</a:t>
            </a:r>
            <a:r>
              <a:rPr lang="en-US">
                <a:cs typeface="Arial"/>
              </a:rPr>
              <a:t> de </a:t>
            </a:r>
            <a:r>
              <a:rPr lang="en-US" err="1">
                <a:cs typeface="Arial"/>
              </a:rPr>
              <a:t>facturacion</a:t>
            </a:r>
            <a:r>
              <a:rPr lang="en-US">
                <a:cs typeface="Arial"/>
              </a:rPr>
              <a:t> 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CFGFAC.MOV</a:t>
            </a:r>
            <a:r>
              <a:rPr lang="en-US">
                <a:cs typeface="Arial"/>
              </a:rPr>
              <a:t> (</a:t>
            </a:r>
            <a:r>
              <a:rPr lang="en-US" err="1">
                <a:cs typeface="Arial"/>
              </a:rPr>
              <a:t>correspondiente</a:t>
            </a:r>
            <a:r>
              <a:rPr lang="en-US">
                <a:cs typeface="Arial"/>
              </a:rPr>
              <a:t> a </a:t>
            </a:r>
            <a:r>
              <a:rPr lang="en-US" err="1">
                <a:cs typeface="Arial"/>
              </a:rPr>
              <a:t>facturacion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comision</a:t>
            </a:r>
            <a:r>
              <a:rPr lang="en-US">
                <a:cs typeface="Arial"/>
              </a:rPr>
              <a:t>) y FACCFGCLI.TMP (</a:t>
            </a:r>
            <a:r>
              <a:rPr lang="en-US" err="1">
                <a:cs typeface="Arial"/>
              </a:rPr>
              <a:t>correspondiente</a:t>
            </a:r>
            <a:r>
              <a:rPr lang="en-US">
                <a:cs typeface="Arial"/>
              </a:rPr>
              <a:t> a </a:t>
            </a:r>
            <a:r>
              <a:rPr lang="en-US" err="1">
                <a:cs typeface="Arial"/>
              </a:rPr>
              <a:t>proveedores</a:t>
            </a:r>
            <a:r>
              <a:rPr lang="en-US">
                <a:cs typeface="Arial"/>
              </a:rPr>
              <a:t> no </a:t>
            </a:r>
            <a:r>
              <a:rPr lang="en-US" err="1">
                <a:cs typeface="Arial"/>
              </a:rPr>
              <a:t>clientes</a:t>
            </a:r>
            <a:r>
              <a:rPr lang="en-US">
                <a:cs typeface="Arial"/>
              </a:rPr>
              <a:t> ), </a:t>
            </a:r>
            <a:r>
              <a:rPr lang="en-US" err="1">
                <a:cs typeface="Arial"/>
              </a:rPr>
              <a:t>ocupando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archivos</a:t>
            </a:r>
            <a:r>
              <a:rPr lang="en-US">
                <a:cs typeface="Arial"/>
              </a:rPr>
              <a:t> de control CFGFAC.TRG y FACCFGCLI.TRG para </a:t>
            </a:r>
            <a:r>
              <a:rPr lang="en-US" err="1">
                <a:cs typeface="Arial"/>
              </a:rPr>
              <a:t>ello</a:t>
            </a:r>
            <a:r>
              <a:rPr lang="en-US">
                <a:cs typeface="Arial"/>
              </a:rPr>
              <a:t>.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ficheros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contabilidad</a:t>
            </a:r>
            <a:r>
              <a:rPr lang="en-US" b="1">
                <a:cs typeface="Arial"/>
              </a:rPr>
              <a:t>:</a:t>
            </a:r>
            <a:r>
              <a:rPr lang="en-US">
                <a:cs typeface="Arial"/>
              </a:rPr>
              <a:t> 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/u01/users/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usr_cfg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interf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dat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/entrada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err="1">
                <a:solidFill>
                  <a:srgbClr val="6E7678"/>
                </a:solidFill>
                <a:cs typeface="Arial"/>
              </a:rPr>
              <a:t>Servidor</a:t>
            </a:r>
            <a:r>
              <a:rPr lang="en-US" b="1">
                <a:solidFill>
                  <a:srgbClr val="6E7678"/>
                </a:solidFill>
                <a:cs typeface="Arial"/>
              </a:rPr>
              <a:t> de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origen</a:t>
            </a:r>
            <a:r>
              <a:rPr lang="en-US" b="1">
                <a:solidFill>
                  <a:srgbClr val="6E7678"/>
                </a:solidFill>
                <a:cs typeface="Arial"/>
              </a:rPr>
              <a:t>:</a:t>
            </a:r>
            <a:r>
              <a:rPr lang="en-US">
                <a:solidFill>
                  <a:srgbClr val="6E7678"/>
                </a:solidFill>
                <a:cs typeface="Arial"/>
              </a:rPr>
              <a:t> hinpbs2ap01.cl.bsch</a:t>
            </a: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>
              <a:cs typeface="Arial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E83722-368F-4EAC-D90B-9592FAE65D7D}"/>
              </a:ext>
            </a:extLst>
          </p:cNvPr>
          <p:cNvSpPr txBox="1">
            <a:spLocks/>
          </p:cNvSpPr>
          <p:nvPr/>
        </p:nvSpPr>
        <p:spPr>
          <a:xfrm>
            <a:off x="727725" y="2754623"/>
            <a:ext cx="10758734" cy="304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B0000"/>
                </a:solidFill>
                <a:latin typeface="Arial"/>
                <a:cs typeface="Arial"/>
              </a:rPr>
              <a:t>AFT_CFNG_TRM_FAC y AFT_CFNG_TRM_TMP</a:t>
            </a:r>
            <a:endParaRPr lang="en-US" dirty="0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8165D65-B9FB-0A35-70EF-9187A85CBED4}"/>
              </a:ext>
            </a:extLst>
          </p:cNvPr>
          <p:cNvSpPr txBox="1">
            <a:spLocks/>
          </p:cNvSpPr>
          <p:nvPr/>
        </p:nvSpPr>
        <p:spPr>
          <a:xfrm>
            <a:off x="539836" y="3306613"/>
            <a:ext cx="10769401" cy="2006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ambos </a:t>
            </a:r>
            <a:r>
              <a:rPr lang="en-US" err="1">
                <a:cs typeface="Arial"/>
              </a:rPr>
              <a:t>componentes</a:t>
            </a:r>
            <a:r>
              <a:rPr lang="en-US">
                <a:cs typeface="Arial"/>
              </a:rPr>
              <a:t>  </a:t>
            </a:r>
            <a:r>
              <a:rPr lang="en-US" err="1">
                <a:cs typeface="Arial"/>
              </a:rPr>
              <a:t>transmiten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mediante</a:t>
            </a:r>
            <a:r>
              <a:rPr lang="en-US">
                <a:cs typeface="Arial"/>
              </a:rPr>
              <a:t> AFT (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Automated File Transfer</a:t>
            </a:r>
            <a:r>
              <a:rPr lang="en-US">
                <a:cs typeface="Arial"/>
              </a:rPr>
              <a:t>)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respectivos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archivos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facturacion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detectados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por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componentes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mencionados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previamente</a:t>
            </a:r>
            <a:r>
              <a:rPr lang="en-US">
                <a:cs typeface="Arial"/>
              </a:rPr>
              <a:t>, </a:t>
            </a:r>
            <a:r>
              <a:rPr lang="en-US" err="1">
                <a:cs typeface="Arial"/>
              </a:rPr>
              <a:t>desde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ruta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un </a:t>
            </a:r>
            <a:r>
              <a:rPr lang="en-US" err="1">
                <a:cs typeface="Arial"/>
              </a:rPr>
              <a:t>servidor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propio</a:t>
            </a:r>
            <a:r>
              <a:rPr lang="en-US">
                <a:cs typeface="Arial"/>
              </a:rPr>
              <a:t> para </a:t>
            </a:r>
            <a:r>
              <a:rPr lang="en-US" err="1">
                <a:cs typeface="Arial"/>
              </a:rPr>
              <a:t>disponibilizarlos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ruta</a:t>
            </a:r>
            <a:r>
              <a:rPr lang="en-US">
                <a:cs typeface="Arial"/>
              </a:rPr>
              <a:t> externa. 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origen</a:t>
            </a:r>
            <a:r>
              <a:rPr lang="en-US" b="1">
                <a:cs typeface="Arial"/>
              </a:rPr>
              <a:t>:</a:t>
            </a:r>
            <a:r>
              <a:rPr lang="en-US">
                <a:cs typeface="Arial"/>
              </a:rPr>
              <a:t> 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/u01/users/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usr_cfg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interf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dat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/entrada/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err="1">
                <a:solidFill>
                  <a:srgbClr val="6E7678"/>
                </a:solidFill>
                <a:cs typeface="Arial"/>
              </a:rPr>
              <a:t>Servidor</a:t>
            </a:r>
            <a:r>
              <a:rPr lang="en-US" b="1">
                <a:solidFill>
                  <a:srgbClr val="6E7678"/>
                </a:solidFill>
                <a:cs typeface="Arial"/>
              </a:rPr>
              <a:t> de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origen</a:t>
            </a:r>
            <a:r>
              <a:rPr lang="en-US" b="1">
                <a:solidFill>
                  <a:srgbClr val="6E7678"/>
                </a:solidFill>
                <a:cs typeface="Arial"/>
              </a:rPr>
              <a:t>: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hinpbs2ap01.cl.bsch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cs typeface="Arial"/>
              </a:rPr>
              <a:t>Directorio de 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destino</a:t>
            </a:r>
            <a:r>
              <a:rPr lang="en-US" b="1">
                <a:solidFill>
                  <a:srgbClr val="6E7678"/>
                </a:solidFill>
                <a:cs typeface="Arial"/>
              </a:rPr>
              <a:t>: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/u01/users/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usr_fac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interf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tmp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 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err="1">
                <a:solidFill>
                  <a:srgbClr val="6E7678"/>
                </a:solidFill>
                <a:cs typeface="Arial"/>
              </a:rPr>
              <a:t>Servidor</a:t>
            </a:r>
            <a:r>
              <a:rPr lang="en-US" b="1">
                <a:solidFill>
                  <a:srgbClr val="6E7678"/>
                </a:solidFill>
                <a:cs typeface="Arial"/>
              </a:rPr>
              <a:t> de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destino</a:t>
            </a:r>
            <a:r>
              <a:rPr lang="en-US" b="1">
                <a:solidFill>
                  <a:srgbClr val="6E7678"/>
                </a:solidFill>
                <a:cs typeface="Arial"/>
              </a:rPr>
              <a:t>: 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HIN1BS1AP01.CL.BSCH</a:t>
            </a: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029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97820-E8B8-25F6-F39B-8C9A1FD36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279625D-B323-7048-1432-102907DAC6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 de Archivo de Folio</a:t>
            </a:r>
            <a:endParaRPr lang="es-ES">
              <a:cs typeface="Arial"/>
            </a:endParaRP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FF710A95-BCD2-64D0-1FB5-90FCD9BAE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3AB855-AF25-C489-A004-9DF7461D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29</a:t>
            </a:fld>
            <a:endParaRPr lang="es-ES"/>
          </a:p>
        </p:txBody>
      </p:sp>
      <p:graphicFrame>
        <p:nvGraphicFramePr>
          <p:cNvPr id="39" name="Diagrama 14">
            <a:extLst>
              <a:ext uri="{FF2B5EF4-FFF2-40B4-BE49-F238E27FC236}">
                <a16:creationId xmlns:a16="http://schemas.microsoft.com/office/drawing/2014/main" id="{FFDE694D-E6B9-E90E-4F2C-0AF541487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420127"/>
              </p:ext>
            </p:extLst>
          </p:nvPr>
        </p:nvGraphicFramePr>
        <p:xfrm>
          <a:off x="0" y="1974265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F0ACFB73-53E8-D405-9ADA-4B24432D00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6157" y="1054050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 Tareas a ejecutar en forma secuencial.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204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78DA-069E-4823-8E49-CBFF8D79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4"/>
            <a:ext cx="5471804" cy="802931"/>
          </a:xfrm>
        </p:spPr>
        <p:txBody>
          <a:bodyPr/>
          <a:lstStyle/>
          <a:p>
            <a:r>
              <a:rPr lang="es-ES" dirty="0">
                <a:cs typeface="Arial"/>
              </a:rPr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DCEE02-D34D-4F11-9432-3B5DE7C3D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E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5491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1B236-00FF-EA95-63A0-F3555F639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09BC98-B588-2E61-33BE-DACF3F36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A3408-E44A-2EA1-5F23-E09EB49D23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EB0000"/>
                </a:solidFill>
                <a:cs typeface="Arial"/>
              </a:rPr>
              <a:t>FLW_CONFGLO_FLO</a:t>
            </a:r>
          </a:p>
          <a:p>
            <a:endParaRPr lang="en-US" dirty="0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FFAD4-95FB-92D3-DCFD-94C3CB6EF5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20164" y="649301"/>
            <a:ext cx="10769401" cy="18445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 err="1">
                <a:cs typeface="Arial"/>
              </a:rPr>
              <a:t>FileWatcher</a:t>
            </a:r>
            <a:r>
              <a:rPr lang="en-US">
                <a:cs typeface="Arial"/>
              </a:rPr>
              <a:t> que </a:t>
            </a:r>
            <a:r>
              <a:rPr lang="en-US" err="1">
                <a:cs typeface="Arial"/>
              </a:rPr>
              <a:t>detecta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presencia</a:t>
            </a:r>
            <a:r>
              <a:rPr lang="en-US">
                <a:cs typeface="Arial"/>
              </a:rPr>
              <a:t> del </a:t>
            </a:r>
            <a:r>
              <a:rPr lang="en-US" err="1">
                <a:cs typeface="Arial"/>
              </a:rPr>
              <a:t>archivo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directorio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origen</a:t>
            </a:r>
            <a:r>
              <a:rPr lang="en-US">
                <a:cs typeface="Arial"/>
              </a:rPr>
              <a:t> folios.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>
                <a:cs typeface="Arial"/>
              </a:rPr>
              <a:t>URL: </a:t>
            </a:r>
            <a:r>
              <a:rPr lang="en-US" b="1">
                <a:solidFill>
                  <a:srgbClr val="6E7678"/>
                </a:solidFill>
                <a:latin typeface="Arial"/>
                <a:cs typeface="Arial"/>
              </a:rPr>
              <a:t>/u01/users/</a:t>
            </a:r>
            <a:r>
              <a:rPr lang="en-US" b="1" err="1">
                <a:solidFill>
                  <a:srgbClr val="6E7678"/>
                </a:solidFill>
                <a:latin typeface="Arial"/>
                <a:cs typeface="Arial"/>
              </a:rPr>
              <a:t>usr_fac</a:t>
            </a:r>
            <a:r>
              <a:rPr lang="en-US" b="1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b="1" err="1">
                <a:solidFill>
                  <a:srgbClr val="6E7678"/>
                </a:solidFill>
                <a:latin typeface="Arial"/>
                <a:cs typeface="Arial"/>
              </a:rPr>
              <a:t>interf</a:t>
            </a:r>
            <a:r>
              <a:rPr lang="en-US" b="1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b="1" err="1">
                <a:solidFill>
                  <a:srgbClr val="6E7678"/>
                </a:solidFill>
                <a:latin typeface="Arial"/>
                <a:cs typeface="Arial"/>
              </a:rPr>
              <a:t>tmp</a:t>
            </a:r>
            <a:endParaRPr lang="en-US" b="1">
              <a:solidFill>
                <a:srgbClr val="6E7678"/>
              </a:solidFill>
              <a:latin typeface="Arial"/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 err="1">
                <a:cs typeface="Arial"/>
              </a:rPr>
              <a:t>Servidor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origen</a:t>
            </a:r>
            <a:r>
              <a:rPr lang="en-US" b="1">
                <a:cs typeface="Arial"/>
              </a:rPr>
              <a:t>:</a:t>
            </a:r>
            <a:r>
              <a:rPr lang="en-US">
                <a:cs typeface="Arial"/>
              </a:rPr>
              <a:t> HIN1BS1AP01.CL.BSCH</a:t>
            </a:r>
            <a:endParaRPr lang="en-US">
              <a:solidFill>
                <a:srgbClr val="6E7678"/>
              </a:solidFill>
              <a:latin typeface="Arial"/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C408AA8-877D-C0B0-6F78-2D4AE55DD329}"/>
              </a:ext>
            </a:extLst>
          </p:cNvPr>
          <p:cNvSpPr txBox="1">
            <a:spLocks/>
          </p:cNvSpPr>
          <p:nvPr/>
        </p:nvSpPr>
        <p:spPr>
          <a:xfrm>
            <a:off x="688982" y="1854131"/>
            <a:ext cx="10795018" cy="304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B0000"/>
                </a:solidFill>
                <a:cs typeface="Arial"/>
              </a:rPr>
              <a:t>AFT</a:t>
            </a:r>
            <a:r>
              <a:rPr lang="en-US" dirty="0">
                <a:solidFill>
                  <a:srgbClr val="EB0000"/>
                </a:solidFill>
                <a:ea typeface="+mn-lt"/>
                <a:cs typeface="+mn-lt"/>
              </a:rPr>
              <a:t>_CFNG_TRM_FLO</a:t>
            </a:r>
            <a:endParaRPr lang="en-US" dirty="0">
              <a:solidFill>
                <a:srgbClr val="EB0000"/>
              </a:solidFill>
              <a:cs typeface="Arial"/>
            </a:endParaRPr>
          </a:p>
          <a:p>
            <a:endParaRPr lang="en-US" dirty="0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8C2FE08-40D1-9EAF-AA2D-696B96F0F9B6}"/>
              </a:ext>
            </a:extLst>
          </p:cNvPr>
          <p:cNvSpPr txBox="1">
            <a:spLocks/>
          </p:cNvSpPr>
          <p:nvPr/>
        </p:nvSpPr>
        <p:spPr>
          <a:xfrm>
            <a:off x="1714037" y="2151483"/>
            <a:ext cx="10781497" cy="1844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 err="1">
                <a:cs typeface="Arial"/>
              </a:rPr>
              <a:t>Envíar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fichero</a:t>
            </a:r>
            <a:r>
              <a:rPr lang="en-US">
                <a:cs typeface="Arial"/>
              </a:rPr>
              <a:t> a </a:t>
            </a:r>
            <a:r>
              <a:rPr lang="en-US" err="1">
                <a:cs typeface="Arial"/>
              </a:rPr>
              <a:t>nuestro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servidor</a:t>
            </a:r>
            <a:r>
              <a:rPr lang="en-US">
                <a:cs typeface="Arial"/>
              </a:rPr>
              <a:t> local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>
                <a:cs typeface="Arial"/>
              </a:rPr>
              <a:t>URL: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origen</a:t>
            </a:r>
            <a:r>
              <a:rPr lang="en-US" b="1">
                <a:cs typeface="Arial"/>
              </a:rPr>
              <a:t>:</a:t>
            </a:r>
            <a:r>
              <a:rPr lang="en-US">
                <a:cs typeface="Arial"/>
              </a:rPr>
              <a:t> 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/u01/users/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usr_fac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interf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tmp</a:t>
            </a:r>
            <a:endParaRPr lang="en-US">
              <a:solidFill>
                <a:srgbClr val="6E7678"/>
              </a:solidFill>
              <a:latin typeface="Arial"/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err="1">
                <a:cs typeface="Arial"/>
              </a:rPr>
              <a:t>Servidor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origen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HIN1BS1AP01.CL.BSCH 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 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:</a:t>
            </a:r>
            <a:r>
              <a:rPr lang="en-US">
                <a:cs typeface="Arial"/>
              </a:rPr>
              <a:t> 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/u01/users/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usr_cfg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interf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dat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salida</a:t>
            </a:r>
            <a:endParaRPr lang="en-US">
              <a:solidFill>
                <a:srgbClr val="6E7678"/>
              </a:solidFill>
              <a:latin typeface="Arial"/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err="1">
                <a:cs typeface="Arial"/>
              </a:rPr>
              <a:t>Servidor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hinpbs2ap01.cl.bsch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cs typeface="Arial"/>
            </a:endParaRPr>
          </a:p>
          <a:p>
            <a:pPr marL="171450" indent="-171450">
              <a:spcBef>
                <a:spcPts val="0"/>
              </a:spcBef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A853E5B-E313-14C7-801F-30BC4E2F38BD}"/>
              </a:ext>
            </a:extLst>
          </p:cNvPr>
          <p:cNvSpPr txBox="1">
            <a:spLocks/>
          </p:cNvSpPr>
          <p:nvPr/>
        </p:nvSpPr>
        <p:spPr>
          <a:xfrm>
            <a:off x="702439" y="3683050"/>
            <a:ext cx="10758734" cy="304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>
                <a:solidFill>
                  <a:srgbClr val="EB0000"/>
                </a:solidFill>
                <a:ea typeface="+mn-lt"/>
                <a:cs typeface="+mn-lt"/>
              </a:rPr>
              <a:t>chl-cnf-reportingfolio</a:t>
            </a:r>
            <a:endParaRPr lang="en-US">
              <a:solidFill>
                <a:srgbClr val="EB0000"/>
              </a:solidFill>
              <a:cs typeface="Arial"/>
            </a:endParaRPr>
          </a:p>
          <a:p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E81551F-CC7D-C18C-A6C8-1C44D9278FBB}"/>
              </a:ext>
            </a:extLst>
          </p:cNvPr>
          <p:cNvSpPr txBox="1">
            <a:spLocks/>
          </p:cNvSpPr>
          <p:nvPr/>
        </p:nvSpPr>
        <p:spPr>
          <a:xfrm>
            <a:off x="1726133" y="3995250"/>
            <a:ext cx="10769401" cy="1844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 err="1">
                <a:cs typeface="Arial"/>
              </a:rPr>
              <a:t>Enviar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fichero</a:t>
            </a:r>
            <a:r>
              <a:rPr lang="en-US">
                <a:cs typeface="Arial"/>
              </a:rPr>
              <a:t> al </a:t>
            </a:r>
            <a:r>
              <a:rPr lang="en-US" err="1">
                <a:cs typeface="Arial"/>
              </a:rPr>
              <a:t>servidor</a:t>
            </a:r>
            <a:r>
              <a:rPr lang="en-US">
                <a:cs typeface="Arial"/>
              </a:rPr>
              <a:t> S3 de Confirming Global; </a:t>
            </a:r>
            <a:r>
              <a:rPr lang="en-US" err="1">
                <a:cs typeface="Arial"/>
              </a:rPr>
              <a:t>si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este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proceso</a:t>
            </a:r>
            <a:r>
              <a:rPr lang="en-US">
                <a:cs typeface="Arial"/>
              </a:rPr>
              <a:t> es </a:t>
            </a:r>
            <a:r>
              <a:rPr lang="en-US" err="1">
                <a:cs typeface="Arial"/>
              </a:rPr>
              <a:t>exitoso</a:t>
            </a:r>
            <a:r>
              <a:rPr lang="en-US">
                <a:cs typeface="Arial"/>
              </a:rPr>
              <a:t> se </a:t>
            </a:r>
            <a:r>
              <a:rPr lang="en-US" err="1">
                <a:cs typeface="Arial"/>
              </a:rPr>
              <a:t>guardará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directorio</a:t>
            </a:r>
            <a:r>
              <a:rPr lang="en-US">
                <a:cs typeface="Arial"/>
              </a:rPr>
              <a:t> 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chl-cnf-reportingfolio-0.0.1-SNAPSHOT.jar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origen</a:t>
            </a:r>
            <a:r>
              <a:rPr lang="en-US" b="1">
                <a:cs typeface="Arial"/>
              </a:rPr>
              <a:t> Folios:</a:t>
            </a:r>
            <a:r>
              <a:rPr lang="en-US">
                <a:cs typeface="Arial"/>
              </a:rPr>
              <a:t> 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interf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dat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salida</a:t>
            </a:r>
            <a:endParaRPr lang="en-US" err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historia</a:t>
            </a:r>
            <a:r>
              <a:rPr lang="en-US" b="1">
                <a:cs typeface="Arial"/>
              </a:rPr>
              <a:t> Folios:</a:t>
            </a:r>
            <a:r>
              <a:rPr lang="en-US">
                <a:cs typeface="Arial"/>
              </a:rPr>
              <a:t> 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interf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dat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historiasalida</a:t>
            </a:r>
            <a:endParaRPr lang="en-US" err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buFont typeface="Arial,Sans-Serif"/>
              <a:buChar char="•"/>
            </a:pPr>
            <a:r>
              <a:rPr lang="en-US" b="1">
                <a:cs typeface="Arial"/>
              </a:rPr>
              <a:t>Logs: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cs typeface="Arial"/>
              </a:rPr>
              <a:t>Directorio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cs typeface="Arial"/>
              </a:rPr>
              <a:t>Nombre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chl-cnf-reportingfolio.log</a:t>
            </a:r>
            <a:endParaRPr lang="en-US"/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endParaRPr lang="en-US" b="1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89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54EA1-9FC8-B348-73CC-1636CB13D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EDBB036-EE83-0E33-7D8D-636DAE2584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de Vistas Materializadas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0B8CA959-3CF7-4F63-4D1F-200D5A09B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F9969D-4F20-D0C2-A620-7CFB2141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31</a:t>
            </a:fld>
            <a:endParaRPr lang="es-ES"/>
          </a:p>
        </p:txBody>
      </p:sp>
      <p:graphicFrame>
        <p:nvGraphicFramePr>
          <p:cNvPr id="39" name="Diagrama 14">
            <a:extLst>
              <a:ext uri="{FF2B5EF4-FFF2-40B4-BE49-F238E27FC236}">
                <a16:creationId xmlns:a16="http://schemas.microsoft.com/office/drawing/2014/main" id="{B708BDFA-83E2-5ACB-87F4-94AF0735B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866747"/>
              </p:ext>
            </p:extLst>
          </p:nvPr>
        </p:nvGraphicFramePr>
        <p:xfrm>
          <a:off x="1618272" y="1718200"/>
          <a:ext cx="8952424" cy="3597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59FEA7D2-0676-3AD7-3596-0D88C38136FB}"/>
              </a:ext>
            </a:extLst>
          </p:cNvPr>
          <p:cNvSpPr txBox="1">
            <a:spLocks/>
          </p:cNvSpPr>
          <p:nvPr/>
        </p:nvSpPr>
        <p:spPr>
          <a:xfrm>
            <a:off x="711024" y="1278560"/>
            <a:ext cx="3911401" cy="65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>
                <a:cs typeface="Arial"/>
              </a:rPr>
              <a:t> Tarea individual a ejecutar.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197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C461A-2D63-B0D2-8644-06690221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D51318-5CB3-E3EC-BA92-74D49F04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C43FB-DCDB-8F0A-F432-0E2CD36EE1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chl-cnf-reportingmaterializedview</a:t>
            </a:r>
            <a:endParaRPr lang="en-US" err="1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D9C05-774B-AEDD-8AA6-4CF85DAD71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55024" cy="44076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>
                <a:ea typeface="+mn-lt"/>
                <a:cs typeface="+mn-lt"/>
              </a:rPr>
              <a:t>Este </a:t>
            </a:r>
            <a:r>
              <a:rPr lang="en-US" err="1">
                <a:ea typeface="+mn-lt"/>
                <a:cs typeface="+mn-lt"/>
              </a:rPr>
              <a:t>componente</a:t>
            </a:r>
            <a:r>
              <a:rPr lang="en-US">
                <a:ea typeface="+mn-lt"/>
                <a:cs typeface="+mn-lt"/>
              </a:rPr>
              <a:t> consume un </a:t>
            </a:r>
            <a:r>
              <a:rPr lang="en-US" err="1">
                <a:ea typeface="+mn-lt"/>
                <a:cs typeface="+mn-lt"/>
              </a:rPr>
              <a:t>procedimiento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almacenado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encargado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actualizar</a:t>
            </a:r>
            <a:r>
              <a:rPr lang="en-US">
                <a:ea typeface="+mn-lt"/>
                <a:cs typeface="+mn-lt"/>
              </a:rPr>
              <a:t> las vistas </a:t>
            </a:r>
            <a:r>
              <a:rPr lang="en-US" err="1">
                <a:ea typeface="+mn-lt"/>
                <a:cs typeface="+mn-lt"/>
              </a:rPr>
              <a:t>materializadas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err="1">
                <a:cs typeface="Arial"/>
              </a:rPr>
              <a:t>Procedimientos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almacenados</a:t>
            </a:r>
            <a:r>
              <a:rPr lang="en-US" b="1">
                <a:cs typeface="Arial"/>
              </a:rPr>
              <a:t>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SP_CNFG_ACL_VIT_MTL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chl-cnf-</a:t>
            </a:r>
            <a:r>
              <a:rPr lang="en-US">
                <a:ea typeface="+mn-lt"/>
                <a:cs typeface="+mn-lt"/>
              </a:rPr>
              <a:t>reportingmaterializedview</a:t>
            </a:r>
            <a:r>
              <a:rPr lang="en-US">
                <a:cs typeface="Arial"/>
              </a:rPr>
              <a:t>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Logs: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chl-cnf-</a:t>
            </a:r>
            <a:r>
              <a:rPr lang="en-US">
                <a:ea typeface="+mn-lt"/>
                <a:cs typeface="+mn-lt"/>
              </a:rPr>
              <a:t>reportingmaterializedview</a:t>
            </a:r>
            <a:r>
              <a:rPr lang="en-US">
                <a:cs typeface="Arial"/>
              </a:rPr>
              <a:t>.log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5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Informes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06</a:t>
            </a:r>
            <a:endParaRPr lang="es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DA759-99E8-17E5-159D-9DD33D69F7DB}"/>
              </a:ext>
            </a:extLst>
          </p:cNvPr>
          <p:cNvSpPr txBox="1"/>
          <p:nvPr/>
        </p:nvSpPr>
        <p:spPr>
          <a:xfrm>
            <a:off x="1119704" y="1860433"/>
            <a:ext cx="63392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En la imagen se aprecian las interfaces generadas por la malla al ser ejecutada en Control-M.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070AB-19E5-6D3C-D4B4-A356810E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35" y="2627465"/>
            <a:ext cx="61531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28CA7-3098-FB73-1165-AABEBA9F6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352C3-6639-AE95-D9B8-790FCED1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cs typeface="Arial"/>
              </a:rPr>
              <a:t>Contactos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81638F-EDFC-DDE2-18FD-1D887D6C5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07</a:t>
            </a:r>
            <a:endParaRPr lang="es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DCE18-E2C5-7DC9-D0D0-B9F43782FEFC}"/>
              </a:ext>
            </a:extLst>
          </p:cNvPr>
          <p:cNvSpPr txBox="1"/>
          <p:nvPr/>
        </p:nvSpPr>
        <p:spPr>
          <a:xfrm>
            <a:off x="1119704" y="1860433"/>
            <a:ext cx="6339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Aca </a:t>
            </a:r>
            <a:r>
              <a:rPr lang="en-US" err="1">
                <a:cs typeface="Arial"/>
              </a:rPr>
              <a:t>va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lista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contactos</a:t>
            </a:r>
            <a:r>
              <a:rPr lang="en-US">
                <a:cs typeface="Arial"/>
              </a:rPr>
              <a:t> de Espana y Chile (a </a:t>
            </a:r>
            <a:r>
              <a:rPr lang="en-US" err="1">
                <a:cs typeface="Arial"/>
              </a:rPr>
              <a:t>definir</a:t>
            </a:r>
            <a:r>
              <a:rPr lang="en-US"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01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57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E3C08-6E1C-0148-8910-845A5842F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56D39E3-E5C2-5A4D-E9C6-E3A3ED5E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CBAE78C-AED5-D700-0D78-0D56DEF118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L" dirty="0"/>
              <a:t>Introducción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21B4D2-3E98-4698-1434-56E6B9A8B515}"/>
              </a:ext>
            </a:extLst>
          </p:cNvPr>
          <p:cNvSpPr txBox="1"/>
          <p:nvPr/>
        </p:nvSpPr>
        <p:spPr>
          <a:xfrm>
            <a:off x="941299" y="769501"/>
            <a:ext cx="102711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</a:rPr>
              <a:t>La aplicación de Confirming Global, se integrada en la mayoría de </a:t>
            </a:r>
            <a:r>
              <a:rPr lang="es-ES" dirty="0" err="1">
                <a:solidFill>
                  <a:schemeClr val="tx2"/>
                </a:solidFill>
              </a:rPr>
              <a:t>geografias</a:t>
            </a:r>
            <a:r>
              <a:rPr lang="es-ES" dirty="0">
                <a:solidFill>
                  <a:schemeClr val="tx2"/>
                </a:solidFill>
              </a:rPr>
              <a:t> del grupo Santander, siendo una plataforma global </a:t>
            </a:r>
            <a:r>
              <a:rPr lang="es-ES" dirty="0" err="1">
                <a:solidFill>
                  <a:schemeClr val="tx2"/>
                </a:solidFill>
              </a:rPr>
              <a:t>multi-instancia</a:t>
            </a:r>
            <a:r>
              <a:rPr lang="es-ES" dirty="0">
                <a:solidFill>
                  <a:schemeClr val="tx2"/>
                </a:solidFill>
              </a:rPr>
              <a:t>, </a:t>
            </a:r>
            <a:r>
              <a:rPr lang="es-ES" dirty="0" err="1">
                <a:solidFill>
                  <a:schemeClr val="tx2"/>
                </a:solidFill>
              </a:rPr>
              <a:t>multi-divisa</a:t>
            </a:r>
            <a:r>
              <a:rPr lang="es-ES" dirty="0">
                <a:solidFill>
                  <a:schemeClr val="tx2"/>
                </a:solidFill>
              </a:rPr>
              <a:t> y </a:t>
            </a:r>
            <a:r>
              <a:rPr lang="es-ES" dirty="0" err="1">
                <a:solidFill>
                  <a:schemeClr val="tx2"/>
                </a:solidFill>
              </a:rPr>
              <a:t>multi-idioma</a:t>
            </a:r>
            <a:r>
              <a:rPr lang="es-ES" dirty="0">
                <a:solidFill>
                  <a:schemeClr val="tx2"/>
                </a:solidFill>
              </a:rPr>
              <a:t>, para poder ofertar/operar el producto de Confirming a todos los clientes mayoristas del grupo.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</a:rPr>
              <a:t>Esta plataforma pueda integrarse con cualquier país del grupo a través de las </a:t>
            </a:r>
            <a:r>
              <a:rPr lang="es-ES" dirty="0" err="1">
                <a:solidFill>
                  <a:schemeClr val="tx2"/>
                </a:solidFill>
              </a:rPr>
              <a:t>common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APIs</a:t>
            </a:r>
            <a:r>
              <a:rPr lang="es-ES" dirty="0">
                <a:solidFill>
                  <a:schemeClr val="tx2"/>
                </a:solidFill>
              </a:rPr>
              <a:t>.  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</a:rPr>
              <a:t>Esta aplicación se puede dividir en tres grandes bloques: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</a:rPr>
              <a:t>Web Agentes (Intranet)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</a:rPr>
              <a:t>Web Clientes (Internet)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</a:rPr>
              <a:t>Web Proveedores (Internet)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</a:rPr>
              <a:t>Esta plataforma para integrar la información de los negocios confirming con el </a:t>
            </a:r>
            <a:r>
              <a:rPr lang="es-ES" dirty="0" err="1">
                <a:solidFill>
                  <a:schemeClr val="tx2"/>
                </a:solidFill>
              </a:rPr>
              <a:t>core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banking</a:t>
            </a:r>
            <a:r>
              <a:rPr lang="es-ES" dirty="0">
                <a:solidFill>
                  <a:schemeClr val="tx2"/>
                </a:solidFill>
              </a:rPr>
              <a:t> de Santander Chile cuenta una serie de ficheros que son transmitidos al Banco y son centralizados en Chile y distribuidos a Contabilidad y Facturación. Otro grupo de ficheros que son enviados desde el BDH del Global son procesados e integrados a los de Chile</a:t>
            </a:r>
            <a:r>
              <a:rPr lang="es-ES">
                <a:solidFill>
                  <a:schemeClr val="tx2"/>
                </a:solidFill>
              </a:rPr>
              <a:t>, como </a:t>
            </a:r>
            <a:r>
              <a:rPr lang="es-ES" dirty="0">
                <a:solidFill>
                  <a:schemeClr val="tx2"/>
                </a:solidFill>
              </a:rPr>
              <a:t>son Deudores, Angular (MIS), GAP y Personas. 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SzPct val="150000"/>
            </a:pPr>
            <a:r>
              <a:rPr lang="es-ES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165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5DBC-1DFB-93D7-9AAF-5AE78B4C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3"/>
            <a:ext cx="7883898" cy="2815262"/>
          </a:xfrm>
        </p:spPr>
        <p:txBody>
          <a:bodyPr/>
          <a:lstStyle/>
          <a:p>
            <a:r>
              <a:rPr lang="en-US" err="1">
                <a:cs typeface="Arial"/>
              </a:rPr>
              <a:t>Diagrama</a:t>
            </a:r>
            <a:r>
              <a:rPr lang="en-US">
                <a:cs typeface="Arial"/>
              </a:rPr>
              <a:t> General del Sistema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9B210-10A1-7749-F012-F9806238D4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7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1B76-42AF-6C01-53C5-A59D1388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02F63F-5D20-8F06-C3EF-CDD101AA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8572-6B33-3B72-A98C-1E68CFB92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Diagrama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componentes</a:t>
            </a:r>
            <a:endParaRPr lang="en-US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52575"/>
              </p:ext>
            </p:extLst>
          </p:nvPr>
        </p:nvGraphicFramePr>
        <p:xfrm>
          <a:off x="1039341" y="2768600"/>
          <a:ext cx="291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2" imgW="2910960" imgH="523800" progId="Package">
                  <p:embed/>
                </p:oleObj>
              </mc:Choice>
              <mc:Fallback>
                <p:oleObj name="Objeto empaquetador del shell" showAsIcon="1" r:id="rId2" imgW="2910960" imgH="523800" progId="Package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9341" y="2768600"/>
                        <a:ext cx="291147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82" y="-1"/>
            <a:ext cx="763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4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1B76-42AF-6C01-53C5-A59D1388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02F63F-5D20-8F06-C3EF-CDD101AA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8572-6B33-3B72-A98C-1E68CFB92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Diagrama</a:t>
            </a:r>
            <a:r>
              <a:rPr lang="en-US" dirty="0">
                <a:cs typeface="Arial"/>
              </a:rPr>
              <a:t> de components - Internet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874" y="403295"/>
            <a:ext cx="2262289" cy="59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1B76-42AF-6C01-53C5-A59D1388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02F63F-5D20-8F06-C3EF-CDD101AA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8572-6B33-3B72-A98C-1E68CFB92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Diagrama</a:t>
            </a:r>
            <a:r>
              <a:rPr lang="en-US" dirty="0">
                <a:cs typeface="Arial"/>
              </a:rPr>
              <a:t> de components – DMZ </a:t>
            </a:r>
            <a:r>
              <a:rPr lang="en-US" dirty="0" err="1">
                <a:cs typeface="Arial"/>
              </a:rPr>
              <a:t>Apigee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54" y="953667"/>
            <a:ext cx="2410161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1B76-42AF-6C01-53C5-A59D1388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02F63F-5D20-8F06-C3EF-CDD101AA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8572-6B33-3B72-A98C-1E68CFB92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Diagrama</a:t>
            </a:r>
            <a:r>
              <a:rPr lang="en-US" dirty="0">
                <a:cs typeface="Arial"/>
              </a:rPr>
              <a:t> de components – DSS </a:t>
            </a:r>
            <a:r>
              <a:rPr lang="en-US" dirty="0" err="1">
                <a:cs typeface="Arial"/>
              </a:rPr>
              <a:t>Openshift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24" y="764329"/>
            <a:ext cx="10661964" cy="532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 3">
      <a:dk1>
        <a:sysClr val="windowText" lastClr="000000"/>
      </a:dk1>
      <a:lt1>
        <a:sysClr val="window" lastClr="FFFFFF"/>
      </a:lt1>
      <a:dk2>
        <a:srgbClr val="6E7678"/>
      </a:dk2>
      <a:lt2>
        <a:srgbClr val="E7E6E6"/>
      </a:lt2>
      <a:accent1>
        <a:srgbClr val="EB0000"/>
      </a:accent1>
      <a:accent2>
        <a:srgbClr val="DEEDF1"/>
      </a:accent2>
      <a:accent3>
        <a:srgbClr val="9D3566"/>
      </a:accent3>
      <a:accent4>
        <a:srgbClr val="62B967"/>
      </a:accent4>
      <a:accent5>
        <a:srgbClr val="1AB2BB"/>
      </a:accent5>
      <a:accent6>
        <a:srgbClr val="FFCB32"/>
      </a:accent6>
      <a:hlink>
        <a:srgbClr val="3265FF"/>
      </a:hlink>
      <a:folHlink>
        <a:srgbClr val="954F72"/>
      </a:folHlink>
    </a:clrScheme>
    <a:fontScheme name="Personalizado 6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1309</Words>
  <Application>Microsoft Office PowerPoint</Application>
  <PresentationFormat>Widescreen</PresentationFormat>
  <Paragraphs>282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Tema de Office</vt:lpstr>
      <vt:lpstr>Presentación Resumen Confirming Global. </vt:lpstr>
      <vt:lpstr>PowerPoint Presentation</vt:lpstr>
      <vt:lpstr>Introducción</vt:lpstr>
      <vt:lpstr>PowerPoint Presentation</vt:lpstr>
      <vt:lpstr>Diagrama General del Sistema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de procesos</vt:lpstr>
      <vt:lpstr>PowerPoint Presentation</vt:lpstr>
      <vt:lpstr>Diagrama de malla Control-M</vt:lpstr>
      <vt:lpstr>PowerPoint Presentation</vt:lpstr>
      <vt:lpstr>Procesos de malla Control-M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Informes</vt:lpstr>
      <vt:lpstr>Contactos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Power Point SANTANDER</dc:title>
  <dc:creator>Presentalia (info@presentalia.com)</dc:creator>
  <cp:lastModifiedBy>Marcelo Enrique Salas Lara</cp:lastModifiedBy>
  <cp:revision>73</cp:revision>
  <dcterms:created xsi:type="dcterms:W3CDTF">2018-03-19T11:10:43Z</dcterms:created>
  <dcterms:modified xsi:type="dcterms:W3CDTF">2025-04-04T21:29:42Z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2abd79-57a9-4473-8700-c843f76a1e37_Enabled">
    <vt:lpwstr>true</vt:lpwstr>
  </property>
  <property fmtid="{D5CDD505-2E9C-101B-9397-08002B2CF9AE}" pid="3" name="MSIP_Label_0c2abd79-57a9-4473-8700-c843f76a1e37_SetDate">
    <vt:lpwstr>2023-03-28T11:04:38Z</vt:lpwstr>
  </property>
  <property fmtid="{D5CDD505-2E9C-101B-9397-08002B2CF9AE}" pid="4" name="MSIP_Label_0c2abd79-57a9-4473-8700-c843f76a1e37_Method">
    <vt:lpwstr>Privileged</vt:lpwstr>
  </property>
  <property fmtid="{D5CDD505-2E9C-101B-9397-08002B2CF9AE}" pid="5" name="MSIP_Label_0c2abd79-57a9-4473-8700-c843f76a1e37_Name">
    <vt:lpwstr>Internal</vt:lpwstr>
  </property>
  <property fmtid="{D5CDD505-2E9C-101B-9397-08002B2CF9AE}" pid="6" name="MSIP_Label_0c2abd79-57a9-4473-8700-c843f76a1e37_SiteId">
    <vt:lpwstr>35595a02-4d6d-44ac-99e1-f9ab4cd872db</vt:lpwstr>
  </property>
  <property fmtid="{D5CDD505-2E9C-101B-9397-08002B2CF9AE}" pid="7" name="MSIP_Label_0c2abd79-57a9-4473-8700-c843f76a1e37_ActionId">
    <vt:lpwstr>cbe407d1-6e41-47e7-9db1-0776994531cf</vt:lpwstr>
  </property>
  <property fmtid="{D5CDD505-2E9C-101B-9397-08002B2CF9AE}" pid="8" name="MSIP_Label_0c2abd79-57a9-4473-8700-c843f76a1e37_ContentBits">
    <vt:lpwstr>0</vt:lpwstr>
  </property>
</Properties>
</file>