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8CF8-A2E1-4EBA-800C-289268E28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D06B3-ADFD-45B3-B001-DE70E639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BF8D-C471-49E0-B8F7-B37FBA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1CA0-47C0-4D44-8F86-C031BD24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9748-1C11-4E9D-ACBB-12FC375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489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1D20-3697-4866-A5BF-5ED40569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F5A32-6F9E-4FE3-8C69-CFD94D8B2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7B1-ACC8-4475-99A8-33AFDD92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F587-10C1-454B-9B5B-DEA6066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1D9E-4630-41BD-B61D-A25C89D8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74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4A3C7-C929-4020-B842-485BF7C37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0E3A2-7A54-450C-A657-A4414040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631E-53FA-4D08-970C-38BF4D7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4DB2-FB22-4279-A3A7-492686C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A83E-23F5-401F-924D-00B0466F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572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70AF-55C4-4CD4-BF3A-11DE2D6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3C75-574D-4CD0-98C2-185A9705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BCE3-A378-4E94-B352-16F83088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B246-D286-4D4D-AECD-A356A48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BE92-00CB-4490-8A4B-99198D81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69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981F-F3AF-44A2-85EA-449DE5E5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3BB8-E5DC-4260-93C6-B8AB8686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7B8E-B34A-4B5E-9CB9-70A1E9D4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44FC-7B0B-49F3-B37A-8457C663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31C8-E990-4C12-94C5-E7286155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18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B5C9-9EDE-4083-915D-E26A46F0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A7DD-0C9C-44AC-89FA-BB7F082A5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7A7D-2A6D-4CB6-B92A-4BC715AF8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53BA-1BFA-42DE-BEE2-59DE94BB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9274-CF5B-4CA7-AC7A-33E27A7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5F2A-69FC-45BF-B7F7-9A26D855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9603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AB14-5EC7-4F39-BE07-B984457C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FFA8E-770A-4AB3-8723-C927CD37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398C-8371-4D35-ADFE-5F210AC53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29082-6BEA-4EAC-A160-173E9B550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31E29-9D8A-4FA0-91F3-7F28A1D22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02DE4-EF59-4CB4-8D03-22693D6E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AE591-7B8A-48A3-8AFE-BDDE666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BABD7-027F-46C2-A0CD-63136642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2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DCE3-7BC5-40D2-9DAD-03FC329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5A709-A8A0-4AAE-9454-EBEF2086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49961-82C6-40A1-8355-DDC3C4AB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0DCA-709A-4C5A-8C69-7279613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2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2A88B-DC99-4693-921D-3B87AB9C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B7CB-507A-4244-8BEF-C95BFB18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14EF9-2490-4896-A504-56257878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75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9D1-3514-46D1-B0A4-E419FA77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57DB-8956-4B0A-8118-F1F64EB3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955DF-A6DC-4232-9BBD-98C88802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C1C2-8DFF-45D2-B365-7D179A71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A90F-0E85-489F-A094-B60914C9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FEAA9-ACD8-4FC4-A696-31E4A9A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553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6948-2A14-43BC-8F1D-A59907D6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F04C6-C77D-4501-AD16-55390A25F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1737-C818-4DC6-BFB6-1890EF8CD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84A2E-39B1-4ABE-8DCC-E8D5487F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0B60-3F7B-466E-A6E2-62EA8551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89AF-FC43-4375-98AD-84EAA181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543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EE1C0-4449-43DA-8471-9255BA7A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A9A0-0E54-491B-879D-D22C89A4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D89A-E4AA-41AE-8DC5-19BDD2279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7D85-CC93-4612-B713-5F2C11A02CFC}" type="datetimeFigureOut">
              <a:rPr lang="en-AT" smtClean="0"/>
              <a:t>28/02/2021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B42E-2406-4010-837E-89CAAF79B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065C-58E7-4FD8-860E-768D82F26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247F-90F8-4656-AA52-B02A717450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61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5F56A45-2AFB-4A84-830B-3026EF23C3E1}"/>
              </a:ext>
            </a:extLst>
          </p:cNvPr>
          <p:cNvSpPr/>
          <p:nvPr/>
        </p:nvSpPr>
        <p:spPr>
          <a:xfrm>
            <a:off x="3429000" y="2447925"/>
            <a:ext cx="1666875" cy="1685925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A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76DA1C-C776-479F-BD78-C58309310156}"/>
              </a:ext>
            </a:extLst>
          </p:cNvPr>
          <p:cNvSpPr/>
          <p:nvPr/>
        </p:nvSpPr>
        <p:spPr>
          <a:xfrm>
            <a:off x="7096127" y="2447925"/>
            <a:ext cx="1666875" cy="1685925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A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F505C9-8EA3-40FF-A9B9-F6067D8BFE81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6096001" y="1450589"/>
            <a:ext cx="12700" cy="2488468"/>
          </a:xfrm>
          <a:prstGeom prst="curvedConnector3">
            <a:avLst>
              <a:gd name="adj1" fmla="val 3669079"/>
            </a:avLst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5436C-A7DB-4067-8AEB-563ACE290E4F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6096001" y="2642718"/>
            <a:ext cx="12700" cy="2488468"/>
          </a:xfrm>
          <a:prstGeom prst="curvedConnector3">
            <a:avLst>
              <a:gd name="adj1" fmla="val 3744079"/>
            </a:avLst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">
            <a:extLst>
              <a:ext uri="{FF2B5EF4-FFF2-40B4-BE49-F238E27FC236}">
                <a16:creationId xmlns:a16="http://schemas.microsoft.com/office/drawing/2014/main" id="{3E2F692C-076D-4E53-ACE1-2B43D6642E82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7922829" y="3290887"/>
            <a:ext cx="1192129" cy="12700"/>
          </a:xfrm>
          <a:prstGeom prst="curvedConnector5">
            <a:avLst>
              <a:gd name="adj1" fmla="val -19176"/>
              <a:gd name="adj2" fmla="val 9242890"/>
              <a:gd name="adj3" fmla="val 119176"/>
            </a:avLst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4915F33A-9BAD-489F-A4BE-5C0267DF55E8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rot="5400000" flipH="1">
            <a:off x="3077043" y="3290888"/>
            <a:ext cx="1192129" cy="12700"/>
          </a:xfrm>
          <a:prstGeom prst="curvedConnector5">
            <a:avLst>
              <a:gd name="adj1" fmla="val -19176"/>
              <a:gd name="adj2" fmla="val 9242874"/>
              <a:gd name="adj3" fmla="val 119176"/>
            </a:avLst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9CB022-EEAC-4479-904E-55AD39EE389D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262437" y="4133850"/>
            <a:ext cx="1" cy="966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2E8037-E04A-418C-8DD7-910FBD1AF96C}"/>
              </a:ext>
            </a:extLst>
          </p:cNvPr>
          <p:cNvCxnSpPr>
            <a:cxnSpLocks/>
          </p:cNvCxnSpPr>
          <p:nvPr/>
        </p:nvCxnSpPr>
        <p:spPr>
          <a:xfrm flipV="1">
            <a:off x="7929564" y="4133850"/>
            <a:ext cx="1" cy="966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C343BB-1053-471F-A68F-8EF0DE302884}"/>
              </a:ext>
            </a:extLst>
          </p:cNvPr>
          <p:cNvCxnSpPr>
            <a:cxnSpLocks/>
          </p:cNvCxnSpPr>
          <p:nvPr/>
        </p:nvCxnSpPr>
        <p:spPr>
          <a:xfrm flipV="1">
            <a:off x="4262437" y="1481455"/>
            <a:ext cx="1" cy="96647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29D7F1-8916-4D92-AC25-34AC834086BF}"/>
              </a:ext>
            </a:extLst>
          </p:cNvPr>
          <p:cNvCxnSpPr>
            <a:cxnSpLocks/>
          </p:cNvCxnSpPr>
          <p:nvPr/>
        </p:nvCxnSpPr>
        <p:spPr>
          <a:xfrm flipV="1">
            <a:off x="7929563" y="1475105"/>
            <a:ext cx="1" cy="96647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FC43A8-AB87-4B23-8BEB-65C9AED2F5B7}"/>
              </a:ext>
            </a:extLst>
          </p:cNvPr>
          <p:cNvSpPr txBox="1"/>
          <p:nvPr/>
        </p:nvSpPr>
        <p:spPr>
          <a:xfrm>
            <a:off x="5067158" y="1780024"/>
            <a:ext cx="20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inhibitory synapse</a:t>
            </a:r>
            <a:endParaRPr lang="en-A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03223-7887-4B7E-AFF5-860522247CA5}"/>
              </a:ext>
            </a:extLst>
          </p:cNvPr>
          <p:cNvSpPr txBox="1"/>
          <p:nvPr/>
        </p:nvSpPr>
        <p:spPr>
          <a:xfrm>
            <a:off x="5038442" y="4432419"/>
            <a:ext cx="20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inhibitory synapse</a:t>
            </a:r>
            <a:endParaRPr lang="en-A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A89417-DC01-413C-9AF3-1960CA2C9796}"/>
              </a:ext>
            </a:extLst>
          </p:cNvPr>
          <p:cNvSpPr txBox="1"/>
          <p:nvPr/>
        </p:nvSpPr>
        <p:spPr>
          <a:xfrm>
            <a:off x="1406159" y="2967721"/>
            <a:ext cx="107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recurrent synapse</a:t>
            </a:r>
            <a:endParaRPr lang="en-A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CF5C14-EF46-4E12-B72D-FC0D73EFF974}"/>
              </a:ext>
            </a:extLst>
          </p:cNvPr>
          <p:cNvSpPr txBox="1"/>
          <p:nvPr/>
        </p:nvSpPr>
        <p:spPr>
          <a:xfrm>
            <a:off x="3515120" y="5148935"/>
            <a:ext cx="15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synapse</a:t>
            </a:r>
            <a:endParaRPr lang="en-A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9BD30-AD69-4091-BE64-A8AEFD7D2C7A}"/>
              </a:ext>
            </a:extLst>
          </p:cNvPr>
          <p:cNvSpPr txBox="1"/>
          <p:nvPr/>
        </p:nvSpPr>
        <p:spPr>
          <a:xfrm>
            <a:off x="7174107" y="5148935"/>
            <a:ext cx="15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synapse</a:t>
            </a:r>
            <a:endParaRPr lang="en-A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7D19E6-40D4-4AF0-93F1-95E33FD6A48E}"/>
              </a:ext>
            </a:extLst>
          </p:cNvPr>
          <p:cNvSpPr txBox="1"/>
          <p:nvPr/>
        </p:nvSpPr>
        <p:spPr>
          <a:xfrm>
            <a:off x="9711521" y="3105834"/>
            <a:ext cx="107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recurrent synapse</a:t>
            </a:r>
            <a:endParaRPr lang="en-AT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BC870C-152B-482B-958F-00C33A24706E}"/>
              </a:ext>
            </a:extLst>
          </p:cNvPr>
          <p:cNvSpPr txBox="1"/>
          <p:nvPr/>
        </p:nvSpPr>
        <p:spPr>
          <a:xfrm>
            <a:off x="7018785" y="1083830"/>
            <a:ext cx="181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leakage current</a:t>
            </a:r>
            <a:endParaRPr lang="en-A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C989F4-C2B5-432A-B93A-DDCFF9CC5837}"/>
              </a:ext>
            </a:extLst>
          </p:cNvPr>
          <p:cNvSpPr txBox="1"/>
          <p:nvPr/>
        </p:nvSpPr>
        <p:spPr>
          <a:xfrm>
            <a:off x="3355727" y="1083830"/>
            <a:ext cx="181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leakage current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451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Brantner Hannes</dc:creator>
  <cp:lastModifiedBy>Brantner Hannes</cp:lastModifiedBy>
  <cp:revision>4</cp:revision>
  <dcterms:created xsi:type="dcterms:W3CDTF">2021-02-28T20:37:50Z</dcterms:created>
  <dcterms:modified xsi:type="dcterms:W3CDTF">2021-02-28T21:22:26Z</dcterms:modified>
</cp:coreProperties>
</file>