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14417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359562"/>
            <a:ext cx="10363200" cy="501948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7572620"/>
            <a:ext cx="9144000" cy="348093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71" indent="0" algn="ctr">
              <a:buNone/>
              <a:defRPr sz="2667"/>
            </a:lvl2pPr>
            <a:lvl3pPr marL="1219142" indent="0" algn="ctr">
              <a:buNone/>
              <a:defRPr sz="2400"/>
            </a:lvl3pPr>
            <a:lvl4pPr marL="1828712" indent="0" algn="ctr">
              <a:buNone/>
              <a:defRPr sz="2133"/>
            </a:lvl4pPr>
            <a:lvl5pPr marL="2438282" indent="0" algn="ctr">
              <a:buNone/>
              <a:defRPr sz="2133"/>
            </a:lvl5pPr>
            <a:lvl6pPr marL="3047853" indent="0" algn="ctr">
              <a:buNone/>
              <a:defRPr sz="2133"/>
            </a:lvl6pPr>
            <a:lvl7pPr marL="3657424" indent="0" algn="ctr">
              <a:buNone/>
              <a:defRPr sz="2133"/>
            </a:lvl7pPr>
            <a:lvl8pPr marL="4266994" indent="0" algn="ctr">
              <a:buNone/>
              <a:defRPr sz="2133"/>
            </a:lvl8pPr>
            <a:lvl9pPr marL="4876565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37602-27CA-4791-99A5-75FC8685CB96}" type="datetimeFigureOut">
              <a:rPr lang="en-AT" smtClean="0"/>
              <a:t>10/03/2021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F7FF-BC49-4CA0-B218-901B6DFF2BB2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659713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37602-27CA-4791-99A5-75FC8685CB96}" type="datetimeFigureOut">
              <a:rPr lang="en-AT" smtClean="0"/>
              <a:t>10/03/2021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F7FF-BC49-4CA0-B218-901B6DFF2BB2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159402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7608"/>
            <a:ext cx="2628900" cy="122183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767608"/>
            <a:ext cx="7734300" cy="122183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37602-27CA-4791-99A5-75FC8685CB96}" type="datetimeFigureOut">
              <a:rPr lang="en-AT" smtClean="0"/>
              <a:t>10/03/2021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F7FF-BC49-4CA0-B218-901B6DFF2BB2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59121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37602-27CA-4791-99A5-75FC8685CB96}" type="datetimeFigureOut">
              <a:rPr lang="en-AT" smtClean="0"/>
              <a:t>10/03/2021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F7FF-BC49-4CA0-B218-901B6DFF2BB2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807480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594414"/>
            <a:ext cx="10515600" cy="5997351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9648501"/>
            <a:ext cx="10515600" cy="3153865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71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4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12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282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85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4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699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5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37602-27CA-4791-99A5-75FC8685CB96}" type="datetimeFigureOut">
              <a:rPr lang="en-AT" smtClean="0"/>
              <a:t>10/03/2021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F7FF-BC49-4CA0-B218-901B6DFF2BB2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265445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838039"/>
            <a:ext cx="5181600" cy="9147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838039"/>
            <a:ext cx="5181600" cy="9147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37602-27CA-4791-99A5-75FC8685CB96}" type="datetimeFigureOut">
              <a:rPr lang="en-AT" smtClean="0"/>
              <a:t>10/03/2021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F7FF-BC49-4CA0-B218-901B6DFF2BB2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556194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67615"/>
            <a:ext cx="10515600" cy="27867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2" y="3534335"/>
            <a:ext cx="5157787" cy="173212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71" indent="0">
              <a:buNone/>
              <a:defRPr sz="2667" b="1"/>
            </a:lvl2pPr>
            <a:lvl3pPr marL="1219142" indent="0">
              <a:buNone/>
              <a:defRPr sz="2400" b="1"/>
            </a:lvl3pPr>
            <a:lvl4pPr marL="1828712" indent="0">
              <a:buNone/>
              <a:defRPr sz="2133" b="1"/>
            </a:lvl4pPr>
            <a:lvl5pPr marL="2438282" indent="0">
              <a:buNone/>
              <a:defRPr sz="2133" b="1"/>
            </a:lvl5pPr>
            <a:lvl6pPr marL="3047853" indent="0">
              <a:buNone/>
              <a:defRPr sz="2133" b="1"/>
            </a:lvl6pPr>
            <a:lvl7pPr marL="3657424" indent="0">
              <a:buNone/>
              <a:defRPr sz="2133" b="1"/>
            </a:lvl7pPr>
            <a:lvl8pPr marL="4266994" indent="0">
              <a:buNone/>
              <a:defRPr sz="2133" b="1"/>
            </a:lvl8pPr>
            <a:lvl9pPr marL="4876565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2" y="5266456"/>
            <a:ext cx="5157787" cy="77461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3534335"/>
            <a:ext cx="5183188" cy="173212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71" indent="0">
              <a:buNone/>
              <a:defRPr sz="2667" b="1"/>
            </a:lvl2pPr>
            <a:lvl3pPr marL="1219142" indent="0">
              <a:buNone/>
              <a:defRPr sz="2400" b="1"/>
            </a:lvl3pPr>
            <a:lvl4pPr marL="1828712" indent="0">
              <a:buNone/>
              <a:defRPr sz="2133" b="1"/>
            </a:lvl4pPr>
            <a:lvl5pPr marL="2438282" indent="0">
              <a:buNone/>
              <a:defRPr sz="2133" b="1"/>
            </a:lvl5pPr>
            <a:lvl6pPr marL="3047853" indent="0">
              <a:buNone/>
              <a:defRPr sz="2133" b="1"/>
            </a:lvl6pPr>
            <a:lvl7pPr marL="3657424" indent="0">
              <a:buNone/>
              <a:defRPr sz="2133" b="1"/>
            </a:lvl7pPr>
            <a:lvl8pPr marL="4266994" indent="0">
              <a:buNone/>
              <a:defRPr sz="2133" b="1"/>
            </a:lvl8pPr>
            <a:lvl9pPr marL="4876565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5266456"/>
            <a:ext cx="5183188" cy="77461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37602-27CA-4791-99A5-75FC8685CB96}" type="datetimeFigureOut">
              <a:rPr lang="en-AT" smtClean="0"/>
              <a:t>10/03/2021</a:t>
            </a:fld>
            <a:endParaRPr lang="en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F7FF-BC49-4CA0-B218-901B6DFF2BB2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220641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37602-27CA-4791-99A5-75FC8685CB96}" type="datetimeFigureOut">
              <a:rPr lang="en-AT" smtClean="0"/>
              <a:t>10/03/2021</a:t>
            </a:fld>
            <a:endParaRPr lang="en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F7FF-BC49-4CA0-B218-901B6DFF2BB2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45610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37602-27CA-4791-99A5-75FC8685CB96}" type="datetimeFigureOut">
              <a:rPr lang="en-AT" smtClean="0"/>
              <a:t>10/03/2021</a:t>
            </a:fld>
            <a:endParaRPr lang="en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F7FF-BC49-4CA0-B218-901B6DFF2BB2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307698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961180"/>
            <a:ext cx="3932237" cy="336412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75884"/>
            <a:ext cx="6172200" cy="1024589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4325302"/>
            <a:ext cx="3932237" cy="8013158"/>
          </a:xfrm>
        </p:spPr>
        <p:txBody>
          <a:bodyPr/>
          <a:lstStyle>
            <a:lvl1pPr marL="0" indent="0">
              <a:buNone/>
              <a:defRPr sz="2133"/>
            </a:lvl1pPr>
            <a:lvl2pPr marL="609571" indent="0">
              <a:buNone/>
              <a:defRPr sz="1867"/>
            </a:lvl2pPr>
            <a:lvl3pPr marL="1219142" indent="0">
              <a:buNone/>
              <a:defRPr sz="1600"/>
            </a:lvl3pPr>
            <a:lvl4pPr marL="1828712" indent="0">
              <a:buNone/>
              <a:defRPr sz="1334"/>
            </a:lvl4pPr>
            <a:lvl5pPr marL="2438282" indent="0">
              <a:buNone/>
              <a:defRPr sz="1334"/>
            </a:lvl5pPr>
            <a:lvl6pPr marL="3047853" indent="0">
              <a:buNone/>
              <a:defRPr sz="1334"/>
            </a:lvl6pPr>
            <a:lvl7pPr marL="3657424" indent="0">
              <a:buNone/>
              <a:defRPr sz="1334"/>
            </a:lvl7pPr>
            <a:lvl8pPr marL="4266994" indent="0">
              <a:buNone/>
              <a:defRPr sz="1334"/>
            </a:lvl8pPr>
            <a:lvl9pPr marL="4876565" indent="0">
              <a:buNone/>
              <a:defRPr sz="13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37602-27CA-4791-99A5-75FC8685CB96}" type="datetimeFigureOut">
              <a:rPr lang="en-AT" smtClean="0"/>
              <a:t>10/03/2021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F7FF-BC49-4CA0-B218-901B6DFF2BB2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608517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961180"/>
            <a:ext cx="3932237" cy="336412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075884"/>
            <a:ext cx="6172200" cy="10245893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71" indent="0">
              <a:buNone/>
              <a:defRPr sz="3733"/>
            </a:lvl2pPr>
            <a:lvl3pPr marL="1219142" indent="0">
              <a:buNone/>
              <a:defRPr sz="3200"/>
            </a:lvl3pPr>
            <a:lvl4pPr marL="1828712" indent="0">
              <a:buNone/>
              <a:defRPr sz="2667"/>
            </a:lvl4pPr>
            <a:lvl5pPr marL="2438282" indent="0">
              <a:buNone/>
              <a:defRPr sz="2667"/>
            </a:lvl5pPr>
            <a:lvl6pPr marL="3047853" indent="0">
              <a:buNone/>
              <a:defRPr sz="2667"/>
            </a:lvl6pPr>
            <a:lvl7pPr marL="3657424" indent="0">
              <a:buNone/>
              <a:defRPr sz="2667"/>
            </a:lvl7pPr>
            <a:lvl8pPr marL="4266994" indent="0">
              <a:buNone/>
              <a:defRPr sz="2667"/>
            </a:lvl8pPr>
            <a:lvl9pPr marL="4876565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4325302"/>
            <a:ext cx="3932237" cy="8013158"/>
          </a:xfrm>
        </p:spPr>
        <p:txBody>
          <a:bodyPr/>
          <a:lstStyle>
            <a:lvl1pPr marL="0" indent="0">
              <a:buNone/>
              <a:defRPr sz="2133"/>
            </a:lvl1pPr>
            <a:lvl2pPr marL="609571" indent="0">
              <a:buNone/>
              <a:defRPr sz="1867"/>
            </a:lvl2pPr>
            <a:lvl3pPr marL="1219142" indent="0">
              <a:buNone/>
              <a:defRPr sz="1600"/>
            </a:lvl3pPr>
            <a:lvl4pPr marL="1828712" indent="0">
              <a:buNone/>
              <a:defRPr sz="1334"/>
            </a:lvl4pPr>
            <a:lvl5pPr marL="2438282" indent="0">
              <a:buNone/>
              <a:defRPr sz="1334"/>
            </a:lvl5pPr>
            <a:lvl6pPr marL="3047853" indent="0">
              <a:buNone/>
              <a:defRPr sz="1334"/>
            </a:lvl6pPr>
            <a:lvl7pPr marL="3657424" indent="0">
              <a:buNone/>
              <a:defRPr sz="1334"/>
            </a:lvl7pPr>
            <a:lvl8pPr marL="4266994" indent="0">
              <a:buNone/>
              <a:defRPr sz="1334"/>
            </a:lvl8pPr>
            <a:lvl9pPr marL="4876565" indent="0">
              <a:buNone/>
              <a:defRPr sz="13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37602-27CA-4791-99A5-75FC8685CB96}" type="datetimeFigureOut">
              <a:rPr lang="en-AT" smtClean="0"/>
              <a:t>10/03/2021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F7FF-BC49-4CA0-B218-901B6DFF2BB2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868504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67615"/>
            <a:ext cx="10515600" cy="278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838039"/>
            <a:ext cx="10515600" cy="914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3363053"/>
            <a:ext cx="2743200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37602-27CA-4791-99A5-75FC8685CB96}" type="datetimeFigureOut">
              <a:rPr lang="en-AT" smtClean="0"/>
              <a:t>10/03/2021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13363053"/>
            <a:ext cx="4114800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3363053"/>
            <a:ext cx="2743200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FF7FF-BC49-4CA0-B218-901B6DFF2BB2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183637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42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84" indent="-304784" algn="l" defTabSz="1219142" rtl="0" eaLnBrk="1" latinLnBrk="0" hangingPunct="1">
        <a:lnSpc>
          <a:spcPct val="90000"/>
        </a:lnSpc>
        <a:spcBef>
          <a:spcPts val="1334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55" indent="-304784" algn="l" defTabSz="121914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6" indent="-304784" algn="l" defTabSz="121914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7" indent="-304784" algn="l" defTabSz="121914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7" indent="-304784" algn="l" defTabSz="121914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8" indent="-304784" algn="l" defTabSz="121914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9" indent="-304784" algn="l" defTabSz="121914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9" indent="-304784" algn="l" defTabSz="121914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9" indent="-304784" algn="l" defTabSz="121914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1" algn="l" defTabSz="12191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2" algn="l" defTabSz="12191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12" algn="l" defTabSz="12191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82" algn="l" defTabSz="12191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53" algn="l" defTabSz="12191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24" algn="l" defTabSz="12191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94" algn="l" defTabSz="12191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65" algn="l" defTabSz="12191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2ED492F7-FFA2-43DF-B024-289EF29EB7BF}"/>
              </a:ext>
            </a:extLst>
          </p:cNvPr>
          <p:cNvGrpSpPr/>
          <p:nvPr/>
        </p:nvGrpSpPr>
        <p:grpSpPr>
          <a:xfrm>
            <a:off x="438729" y="430074"/>
            <a:ext cx="8560931" cy="9848238"/>
            <a:chOff x="2078836" y="3968848"/>
            <a:chExt cx="8560931" cy="984823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C0F89E9-8C79-496D-8AE4-CC4462E260E7}"/>
                </a:ext>
              </a:extLst>
            </p:cNvPr>
            <p:cNvSpPr/>
            <p:nvPr/>
          </p:nvSpPr>
          <p:spPr>
            <a:xfrm>
              <a:off x="2170290" y="4389592"/>
              <a:ext cx="1022059" cy="10150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</a:t>
              </a:r>
              <a:r>
                <a:rPr lang="en-US" baseline="-25000" dirty="0">
                  <a:solidFill>
                    <a:schemeClr val="tx1"/>
                  </a:solidFill>
                </a:rPr>
                <a:t>t</a:t>
              </a:r>
              <a:endParaRPr lang="en-AT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EFA3168-A94B-482D-B97C-842A9F4B46FC}"/>
                </a:ext>
              </a:extLst>
            </p:cNvPr>
            <p:cNvSpPr/>
            <p:nvPr/>
          </p:nvSpPr>
          <p:spPr>
            <a:xfrm>
              <a:off x="6743002" y="4389592"/>
              <a:ext cx="1114335" cy="10150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</a:t>
              </a:r>
              <a:r>
                <a:rPr lang="en-US" baseline="-25000" dirty="0">
                  <a:solidFill>
                    <a:schemeClr val="tx1"/>
                  </a:solidFill>
                </a:rPr>
                <a:t>t-1,r-2</a:t>
              </a:r>
              <a:endParaRPr lang="en-AT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27F25D7-5915-45EE-8850-E785E2915CE8}"/>
                </a:ext>
              </a:extLst>
            </p:cNvPr>
            <p:cNvSpPr/>
            <p:nvPr/>
          </p:nvSpPr>
          <p:spPr>
            <a:xfrm>
              <a:off x="8040121" y="4389592"/>
              <a:ext cx="1114335" cy="10150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</a:t>
              </a:r>
              <a:r>
                <a:rPr lang="en-US" baseline="-25000" dirty="0">
                  <a:solidFill>
                    <a:schemeClr val="tx1"/>
                  </a:solidFill>
                </a:rPr>
                <a:t>t-1,r-1</a:t>
              </a:r>
              <a:endParaRPr lang="en-AT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58FBA64-79A4-4D36-A7C5-2DCD422DED1D}"/>
                </a:ext>
              </a:extLst>
            </p:cNvPr>
            <p:cNvSpPr/>
            <p:nvPr/>
          </p:nvSpPr>
          <p:spPr>
            <a:xfrm>
              <a:off x="4675133" y="4389592"/>
              <a:ext cx="1114335" cy="10150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</a:t>
              </a:r>
              <a:r>
                <a:rPr lang="en-US" baseline="-25000" dirty="0">
                  <a:solidFill>
                    <a:schemeClr val="tx1"/>
                  </a:solidFill>
                </a:rPr>
                <a:t>t-1,1</a:t>
              </a:r>
              <a:endParaRPr lang="en-AT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6039C8F-A654-4364-916F-1CE6B23E5D6E}"/>
                </a:ext>
              </a:extLst>
            </p:cNvPr>
            <p:cNvSpPr/>
            <p:nvPr/>
          </p:nvSpPr>
          <p:spPr>
            <a:xfrm>
              <a:off x="3376574" y="4389592"/>
              <a:ext cx="1114335" cy="10150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</a:t>
              </a:r>
              <a:r>
                <a:rPr lang="en-US" baseline="-25000" dirty="0">
                  <a:solidFill>
                    <a:schemeClr val="tx1"/>
                  </a:solidFill>
                </a:rPr>
                <a:t>t-1,0</a:t>
              </a:r>
              <a:endParaRPr lang="en-AT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CD68C1E-25AB-460C-9D6F-D0FCA6D8DBC6}"/>
                </a:ext>
              </a:extLst>
            </p:cNvPr>
            <p:cNvSpPr txBox="1"/>
            <p:nvPr/>
          </p:nvSpPr>
          <p:spPr>
            <a:xfrm>
              <a:off x="6032633" y="4618278"/>
              <a:ext cx="3994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…</a:t>
              </a:r>
              <a:endParaRPr lang="en-AT" sz="2800" b="1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80FF7B5-02BA-45C7-8762-7F7886F42B60}"/>
                </a:ext>
              </a:extLst>
            </p:cNvPr>
            <p:cNvSpPr/>
            <p:nvPr/>
          </p:nvSpPr>
          <p:spPr>
            <a:xfrm>
              <a:off x="2078836" y="5782009"/>
              <a:ext cx="1207288" cy="6123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IE</a:t>
              </a:r>
              <a:endParaRPr lang="en-AT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45D80FB-D452-4A63-889A-E57D9E4D2290}"/>
                </a:ext>
              </a:extLst>
            </p:cNvPr>
            <p:cNvSpPr/>
            <p:nvPr/>
          </p:nvSpPr>
          <p:spPr>
            <a:xfrm>
              <a:off x="3286126" y="5782009"/>
              <a:ext cx="5892503" cy="6123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</a:t>
              </a:r>
              <a:endParaRPr lang="en-AT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33E8427-146F-4BAE-AE84-B6E9C73D98EA}"/>
                </a:ext>
              </a:extLst>
            </p:cNvPr>
            <p:cNvCxnSpPr>
              <a:cxnSpLocks/>
              <a:stCxn id="8" idx="4"/>
              <a:endCxn id="15" idx="0"/>
            </p:cNvCxnSpPr>
            <p:nvPr/>
          </p:nvCxnSpPr>
          <p:spPr>
            <a:xfrm>
              <a:off x="2681320" y="5404658"/>
              <a:ext cx="1161" cy="377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E46A2DB-F482-4778-9E09-426718F15C03}"/>
                </a:ext>
              </a:extLst>
            </p:cNvPr>
            <p:cNvCxnSpPr>
              <a:cxnSpLocks/>
            </p:cNvCxnSpPr>
            <p:nvPr/>
          </p:nvCxnSpPr>
          <p:spPr>
            <a:xfrm>
              <a:off x="3933739" y="5404660"/>
              <a:ext cx="0" cy="3930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A09BC13-9436-460C-B174-F14EEFC77CCE}"/>
                </a:ext>
              </a:extLst>
            </p:cNvPr>
            <p:cNvCxnSpPr>
              <a:cxnSpLocks/>
              <a:stCxn id="12" idx="4"/>
            </p:cNvCxnSpPr>
            <p:nvPr/>
          </p:nvCxnSpPr>
          <p:spPr>
            <a:xfrm>
              <a:off x="5232299" y="5404659"/>
              <a:ext cx="0" cy="3773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F10AAE9-20D1-4D5A-9136-8980B971A643}"/>
                </a:ext>
              </a:extLst>
            </p:cNvPr>
            <p:cNvCxnSpPr>
              <a:cxnSpLocks/>
              <a:stCxn id="10" idx="4"/>
            </p:cNvCxnSpPr>
            <p:nvPr/>
          </p:nvCxnSpPr>
          <p:spPr>
            <a:xfrm>
              <a:off x="7300168" y="5404660"/>
              <a:ext cx="0" cy="3930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485B462-16DF-4EC8-87E5-3E015FD6E1CF}"/>
                </a:ext>
              </a:extLst>
            </p:cNvPr>
            <p:cNvCxnSpPr>
              <a:cxnSpLocks/>
            </p:cNvCxnSpPr>
            <p:nvPr/>
          </p:nvCxnSpPr>
          <p:spPr>
            <a:xfrm>
              <a:off x="8598310" y="5404660"/>
              <a:ext cx="0" cy="3930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CD8DF8A-5AA4-4F01-A25C-C5F0C72CC9FA}"/>
                </a:ext>
              </a:extLst>
            </p:cNvPr>
            <p:cNvSpPr txBox="1"/>
            <p:nvPr/>
          </p:nvSpPr>
          <p:spPr>
            <a:xfrm>
              <a:off x="2347283" y="3968848"/>
              <a:ext cx="8396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input</a:t>
              </a:r>
              <a:endParaRPr lang="en-AT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6AAF50F-0BC7-403C-84EE-1EEA5496BC20}"/>
                </a:ext>
              </a:extLst>
            </p:cNvPr>
            <p:cNvSpPr txBox="1"/>
            <p:nvPr/>
          </p:nvSpPr>
          <p:spPr>
            <a:xfrm>
              <a:off x="5505163" y="3968848"/>
              <a:ext cx="16650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memory rows</a:t>
              </a:r>
              <a:endParaRPr lang="en-AT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16EE39A-DBFB-42C0-9F3D-0C1D1554912E}"/>
                </a:ext>
              </a:extLst>
            </p:cNvPr>
            <p:cNvSpPr/>
            <p:nvPr/>
          </p:nvSpPr>
          <p:spPr>
            <a:xfrm>
              <a:off x="2078837" y="6787442"/>
              <a:ext cx="7099793" cy="6123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concat</a:t>
              </a:r>
              <a:endParaRPr lang="en-AT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62E3602-CDCC-4F7D-B499-995D92D67E13}"/>
                </a:ext>
              </a:extLst>
            </p:cNvPr>
            <p:cNvCxnSpPr>
              <a:cxnSpLocks/>
            </p:cNvCxnSpPr>
            <p:nvPr/>
          </p:nvCxnSpPr>
          <p:spPr>
            <a:xfrm>
              <a:off x="2677018" y="6402248"/>
              <a:ext cx="0" cy="3930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3C8DC8D-B515-4D72-B7FA-CE2EA38869CC}"/>
                </a:ext>
              </a:extLst>
            </p:cNvPr>
            <p:cNvCxnSpPr>
              <a:cxnSpLocks/>
            </p:cNvCxnSpPr>
            <p:nvPr/>
          </p:nvCxnSpPr>
          <p:spPr>
            <a:xfrm>
              <a:off x="3926050" y="6394405"/>
              <a:ext cx="0" cy="3930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9A567848-EA2C-40C7-979B-5C77AC0B3BE8}"/>
                </a:ext>
              </a:extLst>
            </p:cNvPr>
            <p:cNvCxnSpPr>
              <a:cxnSpLocks/>
            </p:cNvCxnSpPr>
            <p:nvPr/>
          </p:nvCxnSpPr>
          <p:spPr>
            <a:xfrm>
              <a:off x="5214487" y="6402248"/>
              <a:ext cx="0" cy="3773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68C8C48A-9272-4817-99C3-D6B86156A43E}"/>
                </a:ext>
              </a:extLst>
            </p:cNvPr>
            <p:cNvCxnSpPr>
              <a:cxnSpLocks/>
            </p:cNvCxnSpPr>
            <p:nvPr/>
          </p:nvCxnSpPr>
          <p:spPr>
            <a:xfrm>
              <a:off x="7278144" y="6402249"/>
              <a:ext cx="0" cy="3930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3E176EA5-225B-4953-ABC7-9FF51377FCC4}"/>
                </a:ext>
              </a:extLst>
            </p:cNvPr>
            <p:cNvCxnSpPr>
              <a:cxnSpLocks/>
            </p:cNvCxnSpPr>
            <p:nvPr/>
          </p:nvCxnSpPr>
          <p:spPr>
            <a:xfrm>
              <a:off x="8597286" y="6402249"/>
              <a:ext cx="0" cy="3930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51DDB5E-B700-4497-AC87-1D3A2CBFAD7C}"/>
                </a:ext>
              </a:extLst>
            </p:cNvPr>
            <p:cNvCxnSpPr>
              <a:cxnSpLocks/>
            </p:cNvCxnSpPr>
            <p:nvPr/>
          </p:nvCxnSpPr>
          <p:spPr>
            <a:xfrm>
              <a:off x="5207498" y="7399839"/>
              <a:ext cx="0" cy="3930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5344E40-AB79-475A-A258-A349EB20769D}"/>
                </a:ext>
              </a:extLst>
            </p:cNvPr>
            <p:cNvSpPr/>
            <p:nvPr/>
          </p:nvSpPr>
          <p:spPr>
            <a:xfrm>
              <a:off x="4951636" y="7792876"/>
              <a:ext cx="511727" cy="4949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4F21D75B-2A98-4348-9F32-489B4238D22C}"/>
                </a:ext>
              </a:extLst>
            </p:cNvPr>
            <p:cNvCxnSpPr>
              <a:cxnSpLocks/>
            </p:cNvCxnSpPr>
            <p:nvPr/>
          </p:nvCxnSpPr>
          <p:spPr>
            <a:xfrm>
              <a:off x="5207497" y="8287827"/>
              <a:ext cx="1" cy="7659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5414861-E4DF-40E9-967B-63BA43447580}"/>
                </a:ext>
              </a:extLst>
            </p:cNvPr>
            <p:cNvSpPr txBox="1"/>
            <p:nvPr/>
          </p:nvSpPr>
          <p:spPr>
            <a:xfrm>
              <a:off x="5031866" y="7778740"/>
              <a:ext cx="4404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+</a:t>
              </a:r>
              <a:endParaRPr lang="en-AT" sz="2800" b="1" dirty="0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394884C5-510D-4DA6-8400-029961CFAE47}"/>
                </a:ext>
              </a:extLst>
            </p:cNvPr>
            <p:cNvCxnSpPr>
              <a:cxnSpLocks/>
              <a:endCxn id="57" idx="3"/>
            </p:cNvCxnSpPr>
            <p:nvPr/>
          </p:nvCxnSpPr>
          <p:spPr>
            <a:xfrm flipH="1" flipV="1">
              <a:off x="5472350" y="8040350"/>
              <a:ext cx="530700" cy="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6A6DE64-FCE7-4398-B031-6772CCA82326}"/>
                </a:ext>
              </a:extLst>
            </p:cNvPr>
            <p:cNvSpPr/>
            <p:nvPr/>
          </p:nvSpPr>
          <p:spPr>
            <a:xfrm>
              <a:off x="6020443" y="7532816"/>
              <a:ext cx="1022059" cy="10150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PE</a:t>
              </a:r>
              <a:endParaRPr lang="en-AT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478FC90-AD0E-4AF3-81B6-9976CADE0BA1}"/>
                </a:ext>
              </a:extLst>
            </p:cNvPr>
            <p:cNvCxnSpPr/>
            <p:nvPr/>
          </p:nvCxnSpPr>
          <p:spPr>
            <a:xfrm>
              <a:off x="4566787" y="8649160"/>
              <a:ext cx="1295400" cy="0"/>
            </a:xfrm>
            <a:prstGeom prst="line">
              <a:avLst/>
            </a:prstGeom>
            <a:ln w="508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BE02846-9D14-4407-978D-2C0C6F9E9D75}"/>
                </a:ext>
              </a:extLst>
            </p:cNvPr>
            <p:cNvSpPr txBox="1"/>
            <p:nvPr/>
          </p:nvSpPr>
          <p:spPr>
            <a:xfrm>
              <a:off x="3554956" y="8458295"/>
              <a:ext cx="1120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dropout</a:t>
              </a:r>
              <a:endParaRPr lang="en-AT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4BA9E2B-4CF8-486B-B45A-482DDEA32346}"/>
                </a:ext>
              </a:extLst>
            </p:cNvPr>
            <p:cNvSpPr/>
            <p:nvPr/>
          </p:nvSpPr>
          <p:spPr>
            <a:xfrm>
              <a:off x="2078837" y="9053765"/>
              <a:ext cx="7099793" cy="6123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encoder layer</a:t>
              </a:r>
              <a:endParaRPr lang="en-AT" dirty="0">
                <a:solidFill>
                  <a:schemeClr val="tx1"/>
                </a:solidFill>
              </a:endParaRP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C60D8CE8-6C55-452A-B15B-82ECA2B4B14B}"/>
                </a:ext>
              </a:extLst>
            </p:cNvPr>
            <p:cNvCxnSpPr>
              <a:cxnSpLocks/>
            </p:cNvCxnSpPr>
            <p:nvPr/>
          </p:nvCxnSpPr>
          <p:spPr>
            <a:xfrm>
              <a:off x="2675857" y="9666162"/>
              <a:ext cx="1161" cy="377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D50EB67-E116-4681-AF2A-E1A1D0885F47}"/>
                </a:ext>
              </a:extLst>
            </p:cNvPr>
            <p:cNvSpPr/>
            <p:nvPr/>
          </p:nvSpPr>
          <p:spPr>
            <a:xfrm>
              <a:off x="2078836" y="10042100"/>
              <a:ext cx="1207288" cy="6123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DOL</a:t>
              </a:r>
              <a:endParaRPr lang="en-AT" dirty="0">
                <a:solidFill>
                  <a:schemeClr val="tx1"/>
                </a:solidFill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47D0883-850B-4D9A-8280-3268DC5A197E}"/>
                </a:ext>
              </a:extLst>
            </p:cNvPr>
            <p:cNvSpPr/>
            <p:nvPr/>
          </p:nvSpPr>
          <p:spPr>
            <a:xfrm>
              <a:off x="3286126" y="10042099"/>
              <a:ext cx="5892503" cy="6123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MCDL</a:t>
              </a:r>
              <a:endParaRPr lang="en-AT" dirty="0">
                <a:solidFill>
                  <a:schemeClr val="tx1"/>
                </a:solidFill>
              </a:endParaRP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4ACA081F-DAFB-471C-AA67-0E13BF0533B7}"/>
                </a:ext>
              </a:extLst>
            </p:cNvPr>
            <p:cNvCxnSpPr>
              <a:cxnSpLocks/>
            </p:cNvCxnSpPr>
            <p:nvPr/>
          </p:nvCxnSpPr>
          <p:spPr>
            <a:xfrm>
              <a:off x="3822863" y="9666161"/>
              <a:ext cx="0" cy="3759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F43C229C-B3D9-43E9-A3B0-DB32C134F4E0}"/>
                </a:ext>
              </a:extLst>
            </p:cNvPr>
            <p:cNvCxnSpPr>
              <a:cxnSpLocks/>
            </p:cNvCxnSpPr>
            <p:nvPr/>
          </p:nvCxnSpPr>
          <p:spPr>
            <a:xfrm>
              <a:off x="5106537" y="9666161"/>
              <a:ext cx="0" cy="3773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BBDE4BD8-9554-417C-852F-1251CD83B9E8}"/>
                </a:ext>
              </a:extLst>
            </p:cNvPr>
            <p:cNvCxnSpPr>
              <a:cxnSpLocks/>
            </p:cNvCxnSpPr>
            <p:nvPr/>
          </p:nvCxnSpPr>
          <p:spPr>
            <a:xfrm>
              <a:off x="7170194" y="9666162"/>
              <a:ext cx="0" cy="3930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76833142-AD2D-486B-93B3-4046C89D16DB}"/>
                </a:ext>
              </a:extLst>
            </p:cNvPr>
            <p:cNvCxnSpPr>
              <a:cxnSpLocks/>
            </p:cNvCxnSpPr>
            <p:nvPr/>
          </p:nvCxnSpPr>
          <p:spPr>
            <a:xfrm>
              <a:off x="8489336" y="9666162"/>
              <a:ext cx="0" cy="3930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BC0D2358-027A-435A-8FED-457E3F7C7022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80" y="10653085"/>
              <a:ext cx="1161" cy="377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F78DB98C-C469-4814-AC6E-C62B548B05CF}"/>
                </a:ext>
              </a:extLst>
            </p:cNvPr>
            <p:cNvSpPr/>
            <p:nvPr/>
          </p:nvSpPr>
          <p:spPr>
            <a:xfrm>
              <a:off x="2164827" y="11032034"/>
              <a:ext cx="1022059" cy="10150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</a:t>
              </a:r>
              <a:r>
                <a:rPr lang="en-US" baseline="-25000" dirty="0">
                  <a:solidFill>
                    <a:schemeClr val="tx1"/>
                  </a:solidFill>
                </a:rPr>
                <a:t>t</a:t>
              </a:r>
              <a:endParaRPr lang="en-AT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33DD573C-E7C2-4FC6-8C20-F0AED4320838}"/>
                </a:ext>
              </a:extLst>
            </p:cNvPr>
            <p:cNvSpPr txBox="1"/>
            <p:nvPr/>
          </p:nvSpPr>
          <p:spPr>
            <a:xfrm>
              <a:off x="6032633" y="6241280"/>
              <a:ext cx="3994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…</a:t>
              </a:r>
              <a:endParaRPr lang="en-AT" sz="2800" b="1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A6AFEEF-A010-4950-8BBE-AD4FAA4067A4}"/>
                </a:ext>
              </a:extLst>
            </p:cNvPr>
            <p:cNvSpPr txBox="1"/>
            <p:nvPr/>
          </p:nvSpPr>
          <p:spPr>
            <a:xfrm>
              <a:off x="6032633" y="9518879"/>
              <a:ext cx="3994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…</a:t>
              </a:r>
              <a:endParaRPr lang="en-AT" sz="2800" b="1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19F08E8D-C783-4050-A78C-9FC54D64E103}"/>
                </a:ext>
              </a:extLst>
            </p:cNvPr>
            <p:cNvCxnSpPr>
              <a:cxnSpLocks/>
            </p:cNvCxnSpPr>
            <p:nvPr/>
          </p:nvCxnSpPr>
          <p:spPr>
            <a:xfrm>
              <a:off x="8489336" y="10653085"/>
              <a:ext cx="0" cy="3930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2C760540-C9D1-4BE9-98A3-DF5E2DCFE679}"/>
                </a:ext>
              </a:extLst>
            </p:cNvPr>
            <p:cNvCxnSpPr>
              <a:cxnSpLocks/>
            </p:cNvCxnSpPr>
            <p:nvPr/>
          </p:nvCxnSpPr>
          <p:spPr>
            <a:xfrm>
              <a:off x="7170194" y="10653085"/>
              <a:ext cx="0" cy="3930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115D09F-4E90-4168-8106-7FE7891A7BAF}"/>
                </a:ext>
              </a:extLst>
            </p:cNvPr>
            <p:cNvCxnSpPr>
              <a:cxnSpLocks/>
            </p:cNvCxnSpPr>
            <p:nvPr/>
          </p:nvCxnSpPr>
          <p:spPr>
            <a:xfrm>
              <a:off x="5106537" y="10653085"/>
              <a:ext cx="0" cy="3930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0BAA73F3-1A0F-4A63-859E-743CA0EAC9D0}"/>
                </a:ext>
              </a:extLst>
            </p:cNvPr>
            <p:cNvCxnSpPr>
              <a:cxnSpLocks/>
            </p:cNvCxnSpPr>
            <p:nvPr/>
          </p:nvCxnSpPr>
          <p:spPr>
            <a:xfrm>
              <a:off x="3822863" y="10653085"/>
              <a:ext cx="0" cy="3930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6AD43FE-F162-42B7-8B2E-AE9495572B8C}"/>
                </a:ext>
              </a:extLst>
            </p:cNvPr>
            <p:cNvSpPr txBox="1"/>
            <p:nvPr/>
          </p:nvSpPr>
          <p:spPr>
            <a:xfrm>
              <a:off x="6032633" y="10522902"/>
              <a:ext cx="3994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…</a:t>
              </a:r>
              <a:endParaRPr lang="en-AT" sz="2800" b="1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1B5FEBE-2B61-4DE9-8ED3-229E6D1C02A6}"/>
                </a:ext>
              </a:extLst>
            </p:cNvPr>
            <p:cNvSpPr/>
            <p:nvPr/>
          </p:nvSpPr>
          <p:spPr>
            <a:xfrm>
              <a:off x="3286126" y="11437748"/>
              <a:ext cx="5892503" cy="6123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memory logic</a:t>
              </a:r>
              <a:endParaRPr lang="en-AT" dirty="0">
                <a:solidFill>
                  <a:schemeClr val="tx1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36BFB66-705D-44A4-9CC9-0CD9C11A2A20}"/>
                </a:ext>
              </a:extLst>
            </p:cNvPr>
            <p:cNvGrpSpPr/>
            <p:nvPr/>
          </p:nvGrpSpPr>
          <p:grpSpPr>
            <a:xfrm>
              <a:off x="6898731" y="11046122"/>
              <a:ext cx="542925" cy="393037"/>
              <a:chOff x="6898731" y="11046122"/>
              <a:chExt cx="542925" cy="393037"/>
            </a:xfrm>
          </p:grpSpPr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5AC8227-6D64-4417-832D-0BD910AEC5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98731" y="11046122"/>
                <a:ext cx="542925" cy="0"/>
              </a:xfrm>
              <a:prstGeom prst="line">
                <a:avLst/>
              </a:prstGeom>
              <a:ln w="508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11A90CD8-E865-49B3-BFC1-9F5F0CA938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06125" y="11046122"/>
                <a:ext cx="0" cy="3930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E6312171-804E-46F9-AB6B-E49D29D278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41656" y="11046122"/>
                <a:ext cx="0" cy="3930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5D3A6ABA-97E7-49F4-B55E-A24413A04520}"/>
                </a:ext>
              </a:extLst>
            </p:cNvPr>
            <p:cNvGrpSpPr/>
            <p:nvPr/>
          </p:nvGrpSpPr>
          <p:grpSpPr>
            <a:xfrm>
              <a:off x="8217873" y="11046122"/>
              <a:ext cx="542925" cy="393037"/>
              <a:chOff x="6898731" y="11046122"/>
              <a:chExt cx="542925" cy="393037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F5F26844-B579-4181-AD7E-FF1F20E19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98731" y="11046122"/>
                <a:ext cx="542925" cy="0"/>
              </a:xfrm>
              <a:prstGeom prst="line">
                <a:avLst/>
              </a:prstGeom>
              <a:ln w="508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A6CE8DFF-ADEA-4715-8BC8-84CBF4F554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06125" y="11046122"/>
                <a:ext cx="0" cy="3930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A4289974-8E2D-4251-86D1-FF2036F555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41656" y="11046122"/>
                <a:ext cx="0" cy="3930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3F345AB3-EBD6-441F-846A-BF2C148EEBFB}"/>
                </a:ext>
              </a:extLst>
            </p:cNvPr>
            <p:cNvGrpSpPr/>
            <p:nvPr/>
          </p:nvGrpSpPr>
          <p:grpSpPr>
            <a:xfrm>
              <a:off x="4830138" y="11046122"/>
              <a:ext cx="542925" cy="393037"/>
              <a:chOff x="6898731" y="11046122"/>
              <a:chExt cx="542925" cy="393037"/>
            </a:xfrm>
          </p:grpSpPr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718D2F19-FDD6-4B1D-A8DC-03B0D7929C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98731" y="11046122"/>
                <a:ext cx="542925" cy="0"/>
              </a:xfrm>
              <a:prstGeom prst="line">
                <a:avLst/>
              </a:prstGeom>
              <a:ln w="508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454BE9AD-DF4F-43A5-A3E2-2820ADE6B5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06125" y="11046122"/>
                <a:ext cx="0" cy="3930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7ED7FAB7-02C2-4B2C-8CC0-B584641BF3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41656" y="11046122"/>
                <a:ext cx="0" cy="3930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2A7A7D45-22F5-4041-8595-EC902D2A4E17}"/>
                </a:ext>
              </a:extLst>
            </p:cNvPr>
            <p:cNvGrpSpPr/>
            <p:nvPr/>
          </p:nvGrpSpPr>
          <p:grpSpPr>
            <a:xfrm>
              <a:off x="3526295" y="11052769"/>
              <a:ext cx="542925" cy="393037"/>
              <a:chOff x="6898731" y="11046122"/>
              <a:chExt cx="542925" cy="393037"/>
            </a:xfrm>
          </p:grpSpPr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DF3BD374-1AAF-4AA8-8422-8CF032C49C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98731" y="11046122"/>
                <a:ext cx="542925" cy="0"/>
              </a:xfrm>
              <a:prstGeom prst="line">
                <a:avLst/>
              </a:prstGeom>
              <a:ln w="508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C0D00F1B-CCB9-4239-AFF4-B1074A6565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06125" y="11046122"/>
                <a:ext cx="0" cy="3930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94AA4E6C-0B88-4272-86E5-CDC599CC41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41656" y="11046122"/>
                <a:ext cx="0" cy="3930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513CAC71-9EE6-4D0D-8B7F-0B94B76F3EAD}"/>
                </a:ext>
              </a:extLst>
            </p:cNvPr>
            <p:cNvSpPr/>
            <p:nvPr/>
          </p:nvSpPr>
          <p:spPr>
            <a:xfrm>
              <a:off x="6738672" y="12426082"/>
              <a:ext cx="1114335" cy="10150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</a:t>
              </a:r>
              <a:r>
                <a:rPr lang="en-US" baseline="-25000" dirty="0">
                  <a:solidFill>
                    <a:schemeClr val="tx1"/>
                  </a:solidFill>
                </a:rPr>
                <a:t>t,r-2</a:t>
              </a:r>
              <a:endParaRPr lang="en-AT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011D549D-DC7E-4F04-8699-63CBBA907E95}"/>
                </a:ext>
              </a:extLst>
            </p:cNvPr>
            <p:cNvSpPr/>
            <p:nvPr/>
          </p:nvSpPr>
          <p:spPr>
            <a:xfrm>
              <a:off x="8035791" y="12426082"/>
              <a:ext cx="1114335" cy="10150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</a:t>
              </a:r>
              <a:r>
                <a:rPr lang="en-US" baseline="-25000" dirty="0">
                  <a:solidFill>
                    <a:schemeClr val="tx1"/>
                  </a:solidFill>
                </a:rPr>
                <a:t>t,r-1</a:t>
              </a:r>
              <a:endParaRPr lang="en-AT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BB3DC05C-BD4C-497D-B2E3-EB4AC4C2BD70}"/>
                </a:ext>
              </a:extLst>
            </p:cNvPr>
            <p:cNvSpPr/>
            <p:nvPr/>
          </p:nvSpPr>
          <p:spPr>
            <a:xfrm>
              <a:off x="4670803" y="12426082"/>
              <a:ext cx="1114335" cy="10150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</a:t>
              </a:r>
              <a:r>
                <a:rPr lang="en-US" baseline="-25000" dirty="0">
                  <a:solidFill>
                    <a:schemeClr val="tx1"/>
                  </a:solidFill>
                </a:rPr>
                <a:t>t,1</a:t>
              </a:r>
              <a:endParaRPr lang="en-AT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7F7BA085-393E-44AD-8B9C-B4535BB1F448}"/>
                </a:ext>
              </a:extLst>
            </p:cNvPr>
            <p:cNvSpPr/>
            <p:nvPr/>
          </p:nvSpPr>
          <p:spPr>
            <a:xfrm>
              <a:off x="3372244" y="12426082"/>
              <a:ext cx="1114335" cy="10150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</a:t>
              </a:r>
              <a:r>
                <a:rPr lang="en-US" baseline="-25000" dirty="0">
                  <a:solidFill>
                    <a:schemeClr val="tx1"/>
                  </a:solidFill>
                </a:rPr>
                <a:t>t,0</a:t>
              </a:r>
              <a:endParaRPr lang="en-AT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19160FF-8018-4792-B708-1DCB593331D1}"/>
                </a:ext>
              </a:extLst>
            </p:cNvPr>
            <p:cNvSpPr txBox="1"/>
            <p:nvPr/>
          </p:nvSpPr>
          <p:spPr>
            <a:xfrm>
              <a:off x="6028304" y="12654768"/>
              <a:ext cx="3994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…</a:t>
              </a:r>
              <a:endParaRPr lang="en-AT" sz="2800" b="1" dirty="0"/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B87B4B23-4B1E-4E40-9BC8-8324F3D2ACBF}"/>
                </a:ext>
              </a:extLst>
            </p:cNvPr>
            <p:cNvCxnSpPr>
              <a:cxnSpLocks/>
            </p:cNvCxnSpPr>
            <p:nvPr/>
          </p:nvCxnSpPr>
          <p:spPr>
            <a:xfrm>
              <a:off x="3917573" y="12047100"/>
              <a:ext cx="0" cy="3930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602DA1FD-7CF6-4DF0-9B2A-F80CD556A540}"/>
                </a:ext>
              </a:extLst>
            </p:cNvPr>
            <p:cNvCxnSpPr>
              <a:cxnSpLocks/>
            </p:cNvCxnSpPr>
            <p:nvPr/>
          </p:nvCxnSpPr>
          <p:spPr>
            <a:xfrm>
              <a:off x="5232299" y="12033045"/>
              <a:ext cx="0" cy="3930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477CF686-E8CE-4058-A349-3FBFF69867C8}"/>
                </a:ext>
              </a:extLst>
            </p:cNvPr>
            <p:cNvCxnSpPr>
              <a:cxnSpLocks/>
            </p:cNvCxnSpPr>
            <p:nvPr/>
          </p:nvCxnSpPr>
          <p:spPr>
            <a:xfrm>
              <a:off x="7284192" y="12047100"/>
              <a:ext cx="0" cy="3930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0C22A490-7ADA-4D35-BFE0-FE9103FA0DEB}"/>
                </a:ext>
              </a:extLst>
            </p:cNvPr>
            <p:cNvCxnSpPr>
              <a:cxnSpLocks/>
            </p:cNvCxnSpPr>
            <p:nvPr/>
          </p:nvCxnSpPr>
          <p:spPr>
            <a:xfrm>
              <a:off x="8591678" y="12047100"/>
              <a:ext cx="0" cy="3930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BE72E04C-82E8-47A6-A87C-A72EA62A4569}"/>
                </a:ext>
              </a:extLst>
            </p:cNvPr>
            <p:cNvSpPr/>
            <p:nvPr/>
          </p:nvSpPr>
          <p:spPr>
            <a:xfrm>
              <a:off x="9525432" y="11236414"/>
              <a:ext cx="1114335" cy="10150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</a:t>
              </a:r>
              <a:r>
                <a:rPr lang="en-US" baseline="-25000" dirty="0">
                  <a:solidFill>
                    <a:schemeClr val="tx1"/>
                  </a:solidFill>
                </a:rPr>
                <a:t>t-1</a:t>
              </a:r>
              <a:endParaRPr lang="en-AT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4765880D-534B-4CE3-B0DB-E01F8906DEAC}"/>
                </a:ext>
              </a:extLst>
            </p:cNvPr>
            <p:cNvCxnSpPr>
              <a:cxnSpLocks/>
              <a:stCxn id="106" idx="2"/>
              <a:endCxn id="67" idx="3"/>
            </p:cNvCxnSpPr>
            <p:nvPr/>
          </p:nvCxnSpPr>
          <p:spPr>
            <a:xfrm flipH="1">
              <a:off x="9178629" y="11743947"/>
              <a:ext cx="3468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E6D7566-009D-489D-90E6-A2E34EF2D62D}"/>
                </a:ext>
              </a:extLst>
            </p:cNvPr>
            <p:cNvSpPr txBox="1"/>
            <p:nvPr/>
          </p:nvSpPr>
          <p:spPr>
            <a:xfrm>
              <a:off x="5472350" y="13447753"/>
              <a:ext cx="16650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memory rows</a:t>
              </a:r>
              <a:endParaRPr lang="en-AT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95A99122-187D-459A-9069-AC7E83BFB738}"/>
                </a:ext>
              </a:extLst>
            </p:cNvPr>
            <p:cNvSpPr txBox="1"/>
            <p:nvPr/>
          </p:nvSpPr>
          <p:spPr>
            <a:xfrm>
              <a:off x="2251892" y="12123757"/>
              <a:ext cx="8396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output</a:t>
              </a:r>
              <a:endParaRPr lang="en-AT" dirty="0"/>
            </a:p>
          </p:txBody>
        </p:sp>
      </p:grpSp>
    </p:spTree>
    <p:extLst>
      <p:ext uri="{BB962C8B-B14F-4D97-AF65-F5344CB8AC3E}">
        <p14:creationId xmlns:p14="http://schemas.microsoft.com/office/powerpoint/2010/main" val="579382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210</TotalTime>
  <Words>46</Words>
  <Application>Microsoft Office PowerPoint</Application>
  <PresentationFormat>Custom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Brantner Hannes</dc:creator>
  <cp:lastModifiedBy>Brantner Hannes</cp:lastModifiedBy>
  <cp:revision>13</cp:revision>
  <dcterms:created xsi:type="dcterms:W3CDTF">2021-03-10T16:42:35Z</dcterms:created>
  <dcterms:modified xsi:type="dcterms:W3CDTF">2021-03-10T20:26:14Z</dcterms:modified>
</cp:coreProperties>
</file>