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4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nes Brantner" initials="HB" lastIdx="1" clrIdx="0">
    <p:extLst>
      <p:ext uri="{19B8F6BF-5375-455C-9EA6-DF929625EA0E}">
        <p15:presenceInfo xmlns:p15="http://schemas.microsoft.com/office/powerpoint/2012/main" userId="cf2bc39824d07d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es Brantner" userId="cf2bc39824d07dd3" providerId="LiveId" clId="{A9FE6E3D-1FCA-47A4-92FB-03BB860D75CC}"/>
    <pc:docChg chg="undo redo custSel addSld modSld sldOrd">
      <pc:chgData name="Hannes Brantner" userId="cf2bc39824d07dd3" providerId="LiveId" clId="{A9FE6E3D-1FCA-47A4-92FB-03BB860D75CC}" dt="2020-05-15T13:27:38.040" v="2345" actId="6549"/>
      <pc:docMkLst>
        <pc:docMk/>
      </pc:docMkLst>
      <pc:sldChg chg="delSp modSp new mod">
        <pc:chgData name="Hannes Brantner" userId="cf2bc39824d07dd3" providerId="LiveId" clId="{A9FE6E3D-1FCA-47A4-92FB-03BB860D75CC}" dt="2020-05-15T11:35:58.064" v="24" actId="14100"/>
        <pc:sldMkLst>
          <pc:docMk/>
          <pc:sldMk cId="2417783396" sldId="256"/>
        </pc:sldMkLst>
        <pc:spChg chg="mod">
          <ac:chgData name="Hannes Brantner" userId="cf2bc39824d07dd3" providerId="LiveId" clId="{A9FE6E3D-1FCA-47A4-92FB-03BB860D75CC}" dt="2020-05-15T11:35:58.064" v="24" actId="14100"/>
          <ac:spMkLst>
            <pc:docMk/>
            <pc:sldMk cId="2417783396" sldId="256"/>
            <ac:spMk id="2" creationId="{29888BF3-4B9F-4956-AC54-F4C36C9FDE86}"/>
          </ac:spMkLst>
        </pc:spChg>
        <pc:spChg chg="del">
          <ac:chgData name="Hannes Brantner" userId="cf2bc39824d07dd3" providerId="LiveId" clId="{A9FE6E3D-1FCA-47A4-92FB-03BB860D75CC}" dt="2020-05-15T11:35:52.930" v="23" actId="21"/>
          <ac:spMkLst>
            <pc:docMk/>
            <pc:sldMk cId="2417783396" sldId="256"/>
            <ac:spMk id="3" creationId="{98561536-CA6A-447E-89A9-D6775CEF21CB}"/>
          </ac:spMkLst>
        </pc:spChg>
      </pc:sldChg>
      <pc:sldChg chg="addSp delSp modSp new mod addCm delCm">
        <pc:chgData name="Hannes Brantner" userId="cf2bc39824d07dd3" providerId="LiveId" clId="{A9FE6E3D-1FCA-47A4-92FB-03BB860D75CC}" dt="2020-05-15T12:16:11.865" v="662" actId="571"/>
        <pc:sldMkLst>
          <pc:docMk/>
          <pc:sldMk cId="2640980794" sldId="257"/>
        </pc:sldMkLst>
        <pc:spChg chg="del">
          <ac:chgData name="Hannes Brantner" userId="cf2bc39824d07dd3" providerId="LiveId" clId="{A9FE6E3D-1FCA-47A4-92FB-03BB860D75CC}" dt="2020-05-15T11:35:38.805" v="21" actId="21"/>
          <ac:spMkLst>
            <pc:docMk/>
            <pc:sldMk cId="2640980794" sldId="257"/>
            <ac:spMk id="2" creationId="{FF5D83E9-643A-4FEE-9F8A-4989CE500E8E}"/>
          </ac:spMkLst>
        </pc:spChg>
        <pc:spChg chg="del mod">
          <ac:chgData name="Hannes Brantner" userId="cf2bc39824d07dd3" providerId="LiveId" clId="{A9FE6E3D-1FCA-47A4-92FB-03BB860D75CC}" dt="2020-05-15T11:36:07.387" v="25" actId="21"/>
          <ac:spMkLst>
            <pc:docMk/>
            <pc:sldMk cId="2640980794" sldId="257"/>
            <ac:spMk id="3" creationId="{3B3517C7-3AF0-4D1D-8188-E3C52076113A}"/>
          </ac:spMkLst>
        </pc:spChg>
        <pc:spChg chg="add mod">
          <ac:chgData name="Hannes Brantner" userId="cf2bc39824d07dd3" providerId="LiveId" clId="{A9FE6E3D-1FCA-47A4-92FB-03BB860D75CC}" dt="2020-05-15T11:47:50.262" v="89" actId="1076"/>
          <ac:spMkLst>
            <pc:docMk/>
            <pc:sldMk cId="2640980794" sldId="257"/>
            <ac:spMk id="14" creationId="{DBCC6642-05B4-4B77-B115-4DEDB594FCFE}"/>
          </ac:spMkLst>
        </pc:spChg>
        <pc:spChg chg="add mod">
          <ac:chgData name="Hannes Brantner" userId="cf2bc39824d07dd3" providerId="LiveId" clId="{A9FE6E3D-1FCA-47A4-92FB-03BB860D75CC}" dt="2020-05-15T11:48:12.115" v="99" actId="1076"/>
          <ac:spMkLst>
            <pc:docMk/>
            <pc:sldMk cId="2640980794" sldId="257"/>
            <ac:spMk id="15" creationId="{5B3AC16B-EEEB-48CB-B71B-E0C3D8D227AF}"/>
          </ac:spMkLst>
        </pc:spChg>
        <pc:spChg chg="add del">
          <ac:chgData name="Hannes Brantner" userId="cf2bc39824d07dd3" providerId="LiveId" clId="{A9FE6E3D-1FCA-47A4-92FB-03BB860D75CC}" dt="2020-05-15T11:51:44.283" v="112" actId="21"/>
          <ac:spMkLst>
            <pc:docMk/>
            <pc:sldMk cId="2640980794" sldId="257"/>
            <ac:spMk id="16" creationId="{BD2FA689-C8A9-432B-A6C4-43DA3AED5D24}"/>
          </ac:spMkLst>
        </pc:spChg>
        <pc:spChg chg="add del mod">
          <ac:chgData name="Hannes Brantner" userId="cf2bc39824d07dd3" providerId="LiveId" clId="{A9FE6E3D-1FCA-47A4-92FB-03BB860D75CC}" dt="2020-05-15T11:53:52.614" v="200" actId="478"/>
          <ac:spMkLst>
            <pc:docMk/>
            <pc:sldMk cId="2640980794" sldId="257"/>
            <ac:spMk id="17" creationId="{F500DD5D-88F3-4982-9415-DA6F0FBFC913}"/>
          </ac:spMkLst>
        </pc:spChg>
        <pc:spChg chg="add mod">
          <ac:chgData name="Hannes Brantner" userId="cf2bc39824d07dd3" providerId="LiveId" clId="{A9FE6E3D-1FCA-47A4-92FB-03BB860D75CC}" dt="2020-05-15T11:54:47.438" v="228" actId="1076"/>
          <ac:spMkLst>
            <pc:docMk/>
            <pc:sldMk cId="2640980794" sldId="257"/>
            <ac:spMk id="18" creationId="{F48C93AA-54C9-4A1E-819B-BF7441D648DA}"/>
          </ac:spMkLst>
        </pc:spChg>
        <pc:spChg chg="add mod">
          <ac:chgData name="Hannes Brantner" userId="cf2bc39824d07dd3" providerId="LiveId" clId="{A9FE6E3D-1FCA-47A4-92FB-03BB860D75CC}" dt="2020-05-15T11:54:51.960" v="229" actId="1076"/>
          <ac:spMkLst>
            <pc:docMk/>
            <pc:sldMk cId="2640980794" sldId="257"/>
            <ac:spMk id="19" creationId="{F170754C-9EA2-4B75-854A-1D6D661DFCAA}"/>
          </ac:spMkLst>
        </pc:spChg>
        <pc:spChg chg="add mod">
          <ac:chgData name="Hannes Brantner" userId="cf2bc39824d07dd3" providerId="LiveId" clId="{A9FE6E3D-1FCA-47A4-92FB-03BB860D75CC}" dt="2020-05-15T11:49:58.413" v="110" actId="1076"/>
          <ac:spMkLst>
            <pc:docMk/>
            <pc:sldMk cId="2640980794" sldId="257"/>
            <ac:spMk id="22" creationId="{B5495484-D044-44B1-83A0-4D6C7B9DE048}"/>
          </ac:spMkLst>
        </pc:spChg>
        <pc:spChg chg="add mod">
          <ac:chgData name="Hannes Brantner" userId="cf2bc39824d07dd3" providerId="LiveId" clId="{A9FE6E3D-1FCA-47A4-92FB-03BB860D75CC}" dt="2020-05-15T11:52:21.053" v="130" actId="1076"/>
          <ac:spMkLst>
            <pc:docMk/>
            <pc:sldMk cId="2640980794" sldId="257"/>
            <ac:spMk id="24" creationId="{7695A153-4038-42AE-A0D0-F7B01750AFD7}"/>
          </ac:spMkLst>
        </pc:spChg>
        <pc:spChg chg="add mod">
          <ac:chgData name="Hannes Brantner" userId="cf2bc39824d07dd3" providerId="LiveId" clId="{A9FE6E3D-1FCA-47A4-92FB-03BB860D75CC}" dt="2020-05-15T11:52:39.834" v="140" actId="1076"/>
          <ac:spMkLst>
            <pc:docMk/>
            <pc:sldMk cId="2640980794" sldId="257"/>
            <ac:spMk id="25" creationId="{644C8078-5EDD-4EFB-AF71-9DE05A4C1B4E}"/>
          </ac:spMkLst>
        </pc:spChg>
        <pc:spChg chg="add mod">
          <ac:chgData name="Hannes Brantner" userId="cf2bc39824d07dd3" providerId="LiveId" clId="{A9FE6E3D-1FCA-47A4-92FB-03BB860D75CC}" dt="2020-05-15T11:52:56.263" v="161" actId="1076"/>
          <ac:spMkLst>
            <pc:docMk/>
            <pc:sldMk cId="2640980794" sldId="257"/>
            <ac:spMk id="26" creationId="{62C762B5-751C-4159-A0FF-857915A24F94}"/>
          </ac:spMkLst>
        </pc:spChg>
        <pc:spChg chg="add mod">
          <ac:chgData name="Hannes Brantner" userId="cf2bc39824d07dd3" providerId="LiveId" clId="{A9FE6E3D-1FCA-47A4-92FB-03BB860D75CC}" dt="2020-05-15T11:53:27.533" v="168" actId="1076"/>
          <ac:spMkLst>
            <pc:docMk/>
            <pc:sldMk cId="2640980794" sldId="257"/>
            <ac:spMk id="27" creationId="{7C548A92-F340-4BC7-BEE1-5167EB33D508}"/>
          </ac:spMkLst>
        </pc:spChg>
        <pc:spChg chg="add mod">
          <ac:chgData name="Hannes Brantner" userId="cf2bc39824d07dd3" providerId="LiveId" clId="{A9FE6E3D-1FCA-47A4-92FB-03BB860D75CC}" dt="2020-05-15T12:16:11.865" v="662" actId="571"/>
          <ac:spMkLst>
            <pc:docMk/>
            <pc:sldMk cId="2640980794" sldId="257"/>
            <ac:spMk id="32" creationId="{F1339846-4373-42E4-8B34-06F1703BB9E2}"/>
          </ac:spMkLst>
        </pc:spChg>
        <pc:picChg chg="add del mod">
          <ac:chgData name="Hannes Brantner" userId="cf2bc39824d07dd3" providerId="LiveId" clId="{A9FE6E3D-1FCA-47A4-92FB-03BB860D75CC}" dt="2020-05-15T11:40:35.444" v="39" actId="478"/>
          <ac:picMkLst>
            <pc:docMk/>
            <pc:sldMk cId="2640980794" sldId="257"/>
            <ac:picMk id="4" creationId="{8C49E338-81FE-4305-A937-F70EF2FE6789}"/>
          </ac:picMkLst>
        </pc:picChg>
        <pc:picChg chg="add mod">
          <ac:chgData name="Hannes Brantner" userId="cf2bc39824d07dd3" providerId="LiveId" clId="{A9FE6E3D-1FCA-47A4-92FB-03BB860D75CC}" dt="2020-05-15T12:16:11.865" v="662" actId="571"/>
          <ac:picMkLst>
            <pc:docMk/>
            <pc:sldMk cId="2640980794" sldId="257"/>
            <ac:picMk id="31" creationId="{7AD7AA0C-BD57-4B03-925B-6D43DBAF6F1B}"/>
          </ac:picMkLst>
        </pc:picChg>
        <pc:picChg chg="add mod">
          <ac:chgData name="Hannes Brantner" userId="cf2bc39824d07dd3" providerId="LiveId" clId="{A9FE6E3D-1FCA-47A4-92FB-03BB860D75CC}" dt="2020-05-15T11:46:15.208" v="63" actId="1076"/>
          <ac:picMkLst>
            <pc:docMk/>
            <pc:sldMk cId="2640980794" sldId="257"/>
            <ac:picMk id="1026" creationId="{EB79F87D-D3DB-44F4-B290-1E45E0E06E48}"/>
          </ac:picMkLst>
        </pc:picChg>
        <pc:picChg chg="add del mod">
          <ac:chgData name="Hannes Brantner" userId="cf2bc39824d07dd3" providerId="LiveId" clId="{A9FE6E3D-1FCA-47A4-92FB-03BB860D75CC}" dt="2020-05-15T11:38:59.706" v="36"/>
          <ac:picMkLst>
            <pc:docMk/>
            <pc:sldMk cId="2640980794" sldId="257"/>
            <ac:picMk id="1028" creationId="{9A73D755-1A74-4A55-8EB9-329CA831DFA9}"/>
          </ac:picMkLst>
        </pc:picChg>
        <pc:picChg chg="add mod">
          <ac:chgData name="Hannes Brantner" userId="cf2bc39824d07dd3" providerId="LiveId" clId="{A9FE6E3D-1FCA-47A4-92FB-03BB860D75CC}" dt="2020-05-15T12:03:23.613" v="462" actId="1076"/>
          <ac:picMkLst>
            <pc:docMk/>
            <pc:sldMk cId="2640980794" sldId="257"/>
            <ac:picMk id="1030" creationId="{61B264FD-2B50-4DBE-A15A-E1DA63B3AF52}"/>
          </ac:picMkLst>
        </pc:picChg>
        <pc:picChg chg="add mod">
          <ac:chgData name="Hannes Brantner" userId="cf2bc39824d07dd3" providerId="LiveId" clId="{A9FE6E3D-1FCA-47A4-92FB-03BB860D75CC}" dt="2020-05-15T11:46:18.076" v="64" actId="1076"/>
          <ac:picMkLst>
            <pc:docMk/>
            <pc:sldMk cId="2640980794" sldId="257"/>
            <ac:picMk id="1032" creationId="{DA51DEDA-AAC0-4D9B-B9CD-1A70ED1ED377}"/>
          </ac:picMkLst>
        </pc:picChg>
        <pc:picChg chg="add del mod">
          <ac:chgData name="Hannes Brantner" userId="cf2bc39824d07dd3" providerId="LiveId" clId="{A9FE6E3D-1FCA-47A4-92FB-03BB860D75CC}" dt="2020-05-15T11:44:32.216" v="53" actId="478"/>
          <ac:picMkLst>
            <pc:docMk/>
            <pc:sldMk cId="2640980794" sldId="257"/>
            <ac:picMk id="1034" creationId="{CC0848AA-5453-4316-B692-D0B3F6C67C3B}"/>
          </ac:picMkLst>
        </pc:picChg>
        <pc:picChg chg="add mod">
          <ac:chgData name="Hannes Brantner" userId="cf2bc39824d07dd3" providerId="LiveId" clId="{A9FE6E3D-1FCA-47A4-92FB-03BB860D75CC}" dt="2020-05-15T11:46:22.962" v="65" actId="1076"/>
          <ac:picMkLst>
            <pc:docMk/>
            <pc:sldMk cId="2640980794" sldId="257"/>
            <ac:picMk id="1036" creationId="{C8BED8BF-AF0A-4A2D-AEAC-ADD6CC35575C}"/>
          </ac:picMkLst>
        </pc:picChg>
        <pc:cxnChg chg="add mod">
          <ac:chgData name="Hannes Brantner" userId="cf2bc39824d07dd3" providerId="LiveId" clId="{A9FE6E3D-1FCA-47A4-92FB-03BB860D75CC}" dt="2020-05-15T11:47:01.960" v="72" actId="13822"/>
          <ac:cxnSpMkLst>
            <pc:docMk/>
            <pc:sldMk cId="2640980794" sldId="257"/>
            <ac:cxnSpMk id="6" creationId="{67AC1295-5146-4361-9422-82C25B995993}"/>
          </ac:cxnSpMkLst>
        </pc:cxnChg>
        <pc:cxnChg chg="add mod">
          <ac:chgData name="Hannes Brantner" userId="cf2bc39824d07dd3" providerId="LiveId" clId="{A9FE6E3D-1FCA-47A4-92FB-03BB860D75CC}" dt="2020-05-15T11:47:06.686" v="73" actId="13822"/>
          <ac:cxnSpMkLst>
            <pc:docMk/>
            <pc:sldMk cId="2640980794" sldId="257"/>
            <ac:cxnSpMk id="9" creationId="{F0F9B11E-8696-4300-B8A8-00E21361838C}"/>
          </ac:cxnSpMkLst>
        </pc:cxnChg>
        <pc:cxnChg chg="add mod">
          <ac:chgData name="Hannes Brantner" userId="cf2bc39824d07dd3" providerId="LiveId" clId="{A9FE6E3D-1FCA-47A4-92FB-03BB860D75CC}" dt="2020-05-15T11:47:06.686" v="73" actId="13822"/>
          <ac:cxnSpMkLst>
            <pc:docMk/>
            <pc:sldMk cId="2640980794" sldId="257"/>
            <ac:cxnSpMk id="12" creationId="{C26F1AAA-B56A-49A5-B7A5-5797641D9211}"/>
          </ac:cxnSpMkLst>
        </pc:cxnChg>
      </pc:sldChg>
      <pc:sldChg chg="modSp new mod">
        <pc:chgData name="Hannes Brantner" userId="cf2bc39824d07dd3" providerId="LiveId" clId="{A9FE6E3D-1FCA-47A4-92FB-03BB860D75CC}" dt="2020-05-15T12:32:19.529" v="1096" actId="1076"/>
        <pc:sldMkLst>
          <pc:docMk/>
          <pc:sldMk cId="4249106231" sldId="258"/>
        </pc:sldMkLst>
        <pc:spChg chg="mod">
          <ac:chgData name="Hannes Brantner" userId="cf2bc39824d07dd3" providerId="LiveId" clId="{A9FE6E3D-1FCA-47A4-92FB-03BB860D75CC}" dt="2020-05-15T12:32:19.529" v="1096" actId="1076"/>
          <ac:spMkLst>
            <pc:docMk/>
            <pc:sldMk cId="4249106231" sldId="258"/>
            <ac:spMk id="2" creationId="{7C26EDA6-B49A-444C-BE9E-9017D76CA0DA}"/>
          </ac:spMkLst>
        </pc:spChg>
        <pc:spChg chg="mod">
          <ac:chgData name="Hannes Brantner" userId="cf2bc39824d07dd3" providerId="LiveId" clId="{A9FE6E3D-1FCA-47A4-92FB-03BB860D75CC}" dt="2020-05-15T12:05:57.946" v="520" actId="1076"/>
          <ac:spMkLst>
            <pc:docMk/>
            <pc:sldMk cId="4249106231" sldId="258"/>
            <ac:spMk id="3" creationId="{6E4625E8-CC69-457C-A501-9C3E5F395F26}"/>
          </ac:spMkLst>
        </pc:spChg>
      </pc:sldChg>
      <pc:sldChg chg="addSp delSp modSp new mod">
        <pc:chgData name="Hannes Brantner" userId="cf2bc39824d07dd3" providerId="LiveId" clId="{A9FE6E3D-1FCA-47A4-92FB-03BB860D75CC}" dt="2020-05-15T13:27:38.040" v="2345" actId="6549"/>
        <pc:sldMkLst>
          <pc:docMk/>
          <pc:sldMk cId="2908877310" sldId="259"/>
        </pc:sldMkLst>
        <pc:spChg chg="del mod">
          <ac:chgData name="Hannes Brantner" userId="cf2bc39824d07dd3" providerId="LiveId" clId="{A9FE6E3D-1FCA-47A4-92FB-03BB860D75CC}" dt="2020-05-15T12:03:30.607" v="463" actId="21"/>
          <ac:spMkLst>
            <pc:docMk/>
            <pc:sldMk cId="2908877310" sldId="259"/>
            <ac:spMk id="2" creationId="{09B8D427-1330-4CF4-A8B6-09FA1687AD5F}"/>
          </ac:spMkLst>
        </pc:spChg>
        <pc:spChg chg="del">
          <ac:chgData name="Hannes Brantner" userId="cf2bc39824d07dd3" providerId="LiveId" clId="{A9FE6E3D-1FCA-47A4-92FB-03BB860D75CC}" dt="2020-05-15T11:58:16.721" v="388" actId="21"/>
          <ac:spMkLst>
            <pc:docMk/>
            <pc:sldMk cId="2908877310" sldId="259"/>
            <ac:spMk id="3" creationId="{2654E61B-A758-4889-84EB-CD468713FE9C}"/>
          </ac:spMkLst>
        </pc:spChg>
        <pc:spChg chg="add mod">
          <ac:chgData name="Hannes Brantner" userId="cf2bc39824d07dd3" providerId="LiveId" clId="{A9FE6E3D-1FCA-47A4-92FB-03BB860D75CC}" dt="2020-05-15T13:27:38.040" v="2345" actId="6549"/>
          <ac:spMkLst>
            <pc:docMk/>
            <pc:sldMk cId="2908877310" sldId="259"/>
            <ac:spMk id="11" creationId="{1081BEAF-5910-40D4-B5DC-259E0D5B40B6}"/>
          </ac:spMkLst>
        </pc:spChg>
        <pc:spChg chg="add mod">
          <ac:chgData name="Hannes Brantner" userId="cf2bc39824d07dd3" providerId="LiveId" clId="{A9FE6E3D-1FCA-47A4-92FB-03BB860D75CC}" dt="2020-05-15T12:03:37.052" v="465" actId="1076"/>
          <ac:spMkLst>
            <pc:docMk/>
            <pc:sldMk cId="2908877310" sldId="259"/>
            <ac:spMk id="12" creationId="{9D6BD3E3-467A-40FB-BBAF-79DCD9DCCBA9}"/>
          </ac:spMkLst>
        </pc:spChg>
        <pc:spChg chg="add del mod">
          <ac:chgData name="Hannes Brantner" userId="cf2bc39824d07dd3" providerId="LiveId" clId="{A9FE6E3D-1FCA-47A4-92FB-03BB860D75CC}" dt="2020-05-15T12:03:33.598" v="464" actId="21"/>
          <ac:spMkLst>
            <pc:docMk/>
            <pc:sldMk cId="2908877310" sldId="259"/>
            <ac:spMk id="14" creationId="{83C468BC-7109-47AF-B38A-0C48517D5DA7}"/>
          </ac:spMkLst>
        </pc:spChg>
        <pc:spChg chg="add mod">
          <ac:chgData name="Hannes Brantner" userId="cf2bc39824d07dd3" providerId="LiveId" clId="{A9FE6E3D-1FCA-47A4-92FB-03BB860D75CC}" dt="2020-05-15T12:04:40.777" v="514" actId="1076"/>
          <ac:spMkLst>
            <pc:docMk/>
            <pc:sldMk cId="2908877310" sldId="259"/>
            <ac:spMk id="16" creationId="{06D4F5F8-11C4-4DC8-AFE8-4F84EA6BE5CA}"/>
          </ac:spMkLst>
        </pc:spChg>
        <pc:spChg chg="add mod">
          <ac:chgData name="Hannes Brantner" userId="cf2bc39824d07dd3" providerId="LiveId" clId="{A9FE6E3D-1FCA-47A4-92FB-03BB860D75CC}" dt="2020-05-15T12:08:22.189" v="548" actId="1076"/>
          <ac:spMkLst>
            <pc:docMk/>
            <pc:sldMk cId="2908877310" sldId="259"/>
            <ac:spMk id="20" creationId="{90E25DAB-5629-4AC3-A125-C3685821B722}"/>
          </ac:spMkLst>
        </pc:spChg>
        <pc:spChg chg="add mod">
          <ac:chgData name="Hannes Brantner" userId="cf2bc39824d07dd3" providerId="LiveId" clId="{A9FE6E3D-1FCA-47A4-92FB-03BB860D75CC}" dt="2020-05-15T12:09:11.198" v="554" actId="1076"/>
          <ac:spMkLst>
            <pc:docMk/>
            <pc:sldMk cId="2908877310" sldId="259"/>
            <ac:spMk id="24" creationId="{C373DE3D-85C7-4BC6-B692-0FD442D514CE}"/>
          </ac:spMkLst>
        </pc:spChg>
        <pc:spChg chg="add mod">
          <ac:chgData name="Hannes Brantner" userId="cf2bc39824d07dd3" providerId="LiveId" clId="{A9FE6E3D-1FCA-47A4-92FB-03BB860D75CC}" dt="2020-05-15T12:10:55.912" v="590" actId="1076"/>
          <ac:spMkLst>
            <pc:docMk/>
            <pc:sldMk cId="2908877310" sldId="259"/>
            <ac:spMk id="28" creationId="{707C0F40-CDC6-4FDE-9B1E-0434E2D59798}"/>
          </ac:spMkLst>
        </pc:spChg>
        <pc:spChg chg="add mod">
          <ac:chgData name="Hannes Brantner" userId="cf2bc39824d07dd3" providerId="LiveId" clId="{A9FE6E3D-1FCA-47A4-92FB-03BB860D75CC}" dt="2020-05-15T12:11:44.303" v="610" actId="1076"/>
          <ac:spMkLst>
            <pc:docMk/>
            <pc:sldMk cId="2908877310" sldId="259"/>
            <ac:spMk id="29" creationId="{B9360625-FFC6-4C74-85CB-EA946936CDE4}"/>
          </ac:spMkLst>
        </pc:spChg>
        <pc:picChg chg="add mod">
          <ac:chgData name="Hannes Brantner" userId="cf2bc39824d07dd3" providerId="LiveId" clId="{A9FE6E3D-1FCA-47A4-92FB-03BB860D75CC}" dt="2020-05-15T12:03:39.498" v="466" actId="1076"/>
          <ac:picMkLst>
            <pc:docMk/>
            <pc:sldMk cId="2908877310" sldId="259"/>
            <ac:picMk id="4" creationId="{FFADFB84-9B4C-4FDF-8EF2-4816722D1BE1}"/>
          </ac:picMkLst>
        </pc:picChg>
        <pc:picChg chg="add mod">
          <ac:chgData name="Hannes Brantner" userId="cf2bc39824d07dd3" providerId="LiveId" clId="{A9FE6E3D-1FCA-47A4-92FB-03BB860D75CC}" dt="2020-05-15T12:01:21.644" v="408" actId="1076"/>
          <ac:picMkLst>
            <pc:docMk/>
            <pc:sldMk cId="2908877310" sldId="259"/>
            <ac:picMk id="7" creationId="{F764D10B-0E4F-4216-88AF-337A85EE2095}"/>
          </ac:picMkLst>
        </pc:picChg>
        <pc:picChg chg="add mod">
          <ac:chgData name="Hannes Brantner" userId="cf2bc39824d07dd3" providerId="LiveId" clId="{A9FE6E3D-1FCA-47A4-92FB-03BB860D75CC}" dt="2020-05-15T12:06:59.957" v="524" actId="1076"/>
          <ac:picMkLst>
            <pc:docMk/>
            <pc:sldMk cId="2908877310" sldId="259"/>
            <ac:picMk id="17" creationId="{BB709F04-1FBC-4A67-AE1C-A2C4A7A25667}"/>
          </ac:picMkLst>
        </pc:picChg>
        <pc:picChg chg="add mod">
          <ac:chgData name="Hannes Brantner" userId="cf2bc39824d07dd3" providerId="LiveId" clId="{A9FE6E3D-1FCA-47A4-92FB-03BB860D75CC}" dt="2020-05-15T12:10:02.458" v="558" actId="1076"/>
          <ac:picMkLst>
            <pc:docMk/>
            <pc:sldMk cId="2908877310" sldId="259"/>
            <ac:picMk id="25" creationId="{CE95BF63-3388-4313-9C6B-BA07B0D0853B}"/>
          </ac:picMkLst>
        </pc:picChg>
        <pc:cxnChg chg="add mod">
          <ac:chgData name="Hannes Brantner" userId="cf2bc39824d07dd3" providerId="LiveId" clId="{A9FE6E3D-1FCA-47A4-92FB-03BB860D75CC}" dt="2020-05-15T12:03:42.117" v="467" actId="14100"/>
          <ac:cxnSpMkLst>
            <pc:docMk/>
            <pc:sldMk cId="2908877310" sldId="259"/>
            <ac:cxnSpMk id="6" creationId="{452DE803-20A1-48B9-9444-7913CF9E62B3}"/>
          </ac:cxnSpMkLst>
        </pc:cxnChg>
        <pc:cxnChg chg="add del mod">
          <ac:chgData name="Hannes Brantner" userId="cf2bc39824d07dd3" providerId="LiveId" clId="{A9FE6E3D-1FCA-47A4-92FB-03BB860D75CC}" dt="2020-05-15T12:08:01.755" v="544" actId="478"/>
          <ac:cxnSpMkLst>
            <pc:docMk/>
            <pc:sldMk cId="2908877310" sldId="259"/>
            <ac:cxnSpMk id="19" creationId="{9D7A0B7F-0240-49A6-83A4-41AB0D77997E}"/>
          </ac:cxnSpMkLst>
        </pc:cxnChg>
        <pc:cxnChg chg="add mod">
          <ac:chgData name="Hannes Brantner" userId="cf2bc39824d07dd3" providerId="LiveId" clId="{A9FE6E3D-1FCA-47A4-92FB-03BB860D75CC}" dt="2020-05-15T12:08:17.611" v="547" actId="13822"/>
          <ac:cxnSpMkLst>
            <pc:docMk/>
            <pc:sldMk cId="2908877310" sldId="259"/>
            <ac:cxnSpMk id="22" creationId="{5DAEFBA7-24A9-4A49-95AA-0973FC58CC53}"/>
          </ac:cxnSpMkLst>
        </pc:cxnChg>
        <pc:cxnChg chg="add mod">
          <ac:chgData name="Hannes Brantner" userId="cf2bc39824d07dd3" providerId="LiveId" clId="{A9FE6E3D-1FCA-47A4-92FB-03BB860D75CC}" dt="2020-05-15T12:11:06.826" v="591" actId="13822"/>
          <ac:cxnSpMkLst>
            <pc:docMk/>
            <pc:sldMk cId="2908877310" sldId="259"/>
            <ac:cxnSpMk id="27" creationId="{A833ACA6-8D73-4D83-AC0F-183414339731}"/>
          </ac:cxnSpMkLst>
        </pc:cxnChg>
      </pc:sldChg>
      <pc:sldChg chg="addSp delSp modSp new mod">
        <pc:chgData name="Hannes Brantner" userId="cf2bc39824d07dd3" providerId="LiveId" clId="{A9FE6E3D-1FCA-47A4-92FB-03BB860D75CC}" dt="2020-05-15T13:24:11.097" v="2316" actId="14100"/>
        <pc:sldMkLst>
          <pc:docMk/>
          <pc:sldMk cId="3996408434" sldId="260"/>
        </pc:sldMkLst>
        <pc:spChg chg="del">
          <ac:chgData name="Hannes Brantner" userId="cf2bc39824d07dd3" providerId="LiveId" clId="{A9FE6E3D-1FCA-47A4-92FB-03BB860D75CC}" dt="2020-05-15T12:12:13.287" v="613" actId="21"/>
          <ac:spMkLst>
            <pc:docMk/>
            <pc:sldMk cId="3996408434" sldId="260"/>
            <ac:spMk id="2" creationId="{3E424D88-DCBE-4F1E-AF77-8F194F0DD2C8}"/>
          </ac:spMkLst>
        </pc:spChg>
        <pc:spChg chg="del">
          <ac:chgData name="Hannes Brantner" userId="cf2bc39824d07dd3" providerId="LiveId" clId="{A9FE6E3D-1FCA-47A4-92FB-03BB860D75CC}" dt="2020-05-15T12:12:15.409" v="614" actId="21"/>
          <ac:spMkLst>
            <pc:docMk/>
            <pc:sldMk cId="3996408434" sldId="260"/>
            <ac:spMk id="3" creationId="{1AAF00CE-10B0-4355-8776-9BA5ACF86E00}"/>
          </ac:spMkLst>
        </pc:spChg>
        <pc:spChg chg="add mod">
          <ac:chgData name="Hannes Brantner" userId="cf2bc39824d07dd3" providerId="LiveId" clId="{A9FE6E3D-1FCA-47A4-92FB-03BB860D75CC}" dt="2020-05-15T12:22:34.289" v="813" actId="13926"/>
          <ac:spMkLst>
            <pc:docMk/>
            <pc:sldMk cId="3996408434" sldId="260"/>
            <ac:spMk id="5" creationId="{6CD4A0A7-A2F2-4149-8A64-8079DA5A2981}"/>
          </ac:spMkLst>
        </pc:spChg>
        <pc:spChg chg="add del mod">
          <ac:chgData name="Hannes Brantner" userId="cf2bc39824d07dd3" providerId="LiveId" clId="{A9FE6E3D-1FCA-47A4-92FB-03BB860D75CC}" dt="2020-05-15T12:13:18.607" v="619"/>
          <ac:spMkLst>
            <pc:docMk/>
            <pc:sldMk cId="3996408434" sldId="260"/>
            <ac:spMk id="8" creationId="{ECD558B7-E9FD-4C3F-9724-068E6B49186A}"/>
          </ac:spMkLst>
        </pc:spChg>
        <pc:spChg chg="add mod">
          <ac:chgData name="Hannes Brantner" userId="cf2bc39824d07dd3" providerId="LiveId" clId="{A9FE6E3D-1FCA-47A4-92FB-03BB860D75CC}" dt="2020-05-15T12:22:34.289" v="813" actId="13926"/>
          <ac:spMkLst>
            <pc:docMk/>
            <pc:sldMk cId="3996408434" sldId="260"/>
            <ac:spMk id="10" creationId="{43BAD3CB-4CD2-4A1A-8B63-432E1F87823E}"/>
          </ac:spMkLst>
        </pc:spChg>
        <pc:spChg chg="add mod">
          <ac:chgData name="Hannes Brantner" userId="cf2bc39824d07dd3" providerId="LiveId" clId="{A9FE6E3D-1FCA-47A4-92FB-03BB860D75CC}" dt="2020-05-15T12:22:34.289" v="813" actId="13926"/>
          <ac:spMkLst>
            <pc:docMk/>
            <pc:sldMk cId="3996408434" sldId="260"/>
            <ac:spMk id="13" creationId="{FA397CC4-0E2A-4361-9A77-5620D0F0770B}"/>
          </ac:spMkLst>
        </pc:spChg>
        <pc:spChg chg="add mod">
          <ac:chgData name="Hannes Brantner" userId="cf2bc39824d07dd3" providerId="LiveId" clId="{A9FE6E3D-1FCA-47A4-92FB-03BB860D75CC}" dt="2020-05-15T12:22:34.289" v="813" actId="13926"/>
          <ac:spMkLst>
            <pc:docMk/>
            <pc:sldMk cId="3996408434" sldId="260"/>
            <ac:spMk id="15" creationId="{5A6284CC-82F3-41CE-88BC-F038470A5816}"/>
          </ac:spMkLst>
        </pc:spChg>
        <pc:spChg chg="add mod">
          <ac:chgData name="Hannes Brantner" userId="cf2bc39824d07dd3" providerId="LiveId" clId="{A9FE6E3D-1FCA-47A4-92FB-03BB860D75CC}" dt="2020-05-15T13:20:25.221" v="2239" actId="20577"/>
          <ac:spMkLst>
            <pc:docMk/>
            <pc:sldMk cId="3996408434" sldId="260"/>
            <ac:spMk id="20" creationId="{AE18BC86-C59A-4211-B59F-A8A281B4D76D}"/>
          </ac:spMkLst>
        </pc:spChg>
        <pc:spChg chg="add mod">
          <ac:chgData name="Hannes Brantner" userId="cf2bc39824d07dd3" providerId="LiveId" clId="{A9FE6E3D-1FCA-47A4-92FB-03BB860D75CC}" dt="2020-05-15T12:22:34.289" v="813" actId="13926"/>
          <ac:spMkLst>
            <pc:docMk/>
            <pc:sldMk cId="3996408434" sldId="260"/>
            <ac:spMk id="22" creationId="{DC9EFC42-15C9-4FA7-AF41-2FCDDF46CFAA}"/>
          </ac:spMkLst>
        </pc:spChg>
        <pc:spChg chg="add mod">
          <ac:chgData name="Hannes Brantner" userId="cf2bc39824d07dd3" providerId="LiveId" clId="{A9FE6E3D-1FCA-47A4-92FB-03BB860D75CC}" dt="2020-05-15T13:21:34.952" v="2265" actId="1076"/>
          <ac:spMkLst>
            <pc:docMk/>
            <pc:sldMk cId="3996408434" sldId="260"/>
            <ac:spMk id="23" creationId="{A7E103B8-D673-438C-A4D5-125DE9F527E7}"/>
          </ac:spMkLst>
        </pc:spChg>
        <pc:spChg chg="add mod">
          <ac:chgData name="Hannes Brantner" userId="cf2bc39824d07dd3" providerId="LiveId" clId="{A9FE6E3D-1FCA-47A4-92FB-03BB860D75CC}" dt="2020-05-15T12:23:43.835" v="835" actId="20577"/>
          <ac:spMkLst>
            <pc:docMk/>
            <pc:sldMk cId="3996408434" sldId="260"/>
            <ac:spMk id="27" creationId="{F8E94C12-9132-4ABD-8693-049867588534}"/>
          </ac:spMkLst>
        </pc:spChg>
        <pc:spChg chg="add del mod">
          <ac:chgData name="Hannes Brantner" userId="cf2bc39824d07dd3" providerId="LiveId" clId="{A9FE6E3D-1FCA-47A4-92FB-03BB860D75CC}" dt="2020-05-15T12:21:16.993" v="805" actId="767"/>
          <ac:spMkLst>
            <pc:docMk/>
            <pc:sldMk cId="3996408434" sldId="260"/>
            <ac:spMk id="29" creationId="{0CBDBAD9-D616-4052-A085-0F1D6368B1DE}"/>
          </ac:spMkLst>
        </pc:spChg>
        <pc:spChg chg="add mod">
          <ac:chgData name="Hannes Brantner" userId="cf2bc39824d07dd3" providerId="LiveId" clId="{A9FE6E3D-1FCA-47A4-92FB-03BB860D75CC}" dt="2020-05-15T12:23:08.008" v="817" actId="1076"/>
          <ac:spMkLst>
            <pc:docMk/>
            <pc:sldMk cId="3996408434" sldId="260"/>
            <ac:spMk id="40" creationId="{29750F03-94C7-4593-8551-65BBD14B642D}"/>
          </ac:spMkLst>
        </pc:spChg>
        <pc:spChg chg="add mod">
          <ac:chgData name="Hannes Brantner" userId="cf2bc39824d07dd3" providerId="LiveId" clId="{A9FE6E3D-1FCA-47A4-92FB-03BB860D75CC}" dt="2020-05-15T13:21:25.084" v="2264" actId="14100"/>
          <ac:spMkLst>
            <pc:docMk/>
            <pc:sldMk cId="3996408434" sldId="260"/>
            <ac:spMk id="42" creationId="{77211E3D-AF11-46CE-8EC4-13F8D79D1E14}"/>
          </ac:spMkLst>
        </pc:spChg>
        <pc:spChg chg="add mod">
          <ac:chgData name="Hannes Brantner" userId="cf2bc39824d07dd3" providerId="LiveId" clId="{A9FE6E3D-1FCA-47A4-92FB-03BB860D75CC}" dt="2020-05-15T12:32:53.551" v="1103" actId="1076"/>
          <ac:spMkLst>
            <pc:docMk/>
            <pc:sldMk cId="3996408434" sldId="260"/>
            <ac:spMk id="43" creationId="{3B0C92DD-9524-46B1-ACAD-A185DAAD7553}"/>
          </ac:spMkLst>
        </pc:spChg>
        <pc:spChg chg="add mod">
          <ac:chgData name="Hannes Brantner" userId="cf2bc39824d07dd3" providerId="LiveId" clId="{A9FE6E3D-1FCA-47A4-92FB-03BB860D75CC}" dt="2020-05-15T12:33:19.862" v="1112" actId="1076"/>
          <ac:spMkLst>
            <pc:docMk/>
            <pc:sldMk cId="3996408434" sldId="260"/>
            <ac:spMk id="44" creationId="{21B658C6-D9DD-4600-8406-1451DE5B67E5}"/>
          </ac:spMkLst>
        </pc:spChg>
        <pc:spChg chg="add del">
          <ac:chgData name="Hannes Brantner" userId="cf2bc39824d07dd3" providerId="LiveId" clId="{A9FE6E3D-1FCA-47A4-92FB-03BB860D75CC}" dt="2020-05-15T13:21:54.975" v="2267" actId="478"/>
          <ac:spMkLst>
            <pc:docMk/>
            <pc:sldMk cId="3996408434" sldId="260"/>
            <ac:spMk id="47" creationId="{9433481F-43B4-4E19-9F3A-421C6C3CBDB5}"/>
          </ac:spMkLst>
        </pc:spChg>
        <pc:spChg chg="add mod">
          <ac:chgData name="Hannes Brantner" userId="cf2bc39824d07dd3" providerId="LiveId" clId="{A9FE6E3D-1FCA-47A4-92FB-03BB860D75CC}" dt="2020-05-15T13:24:11.097" v="2316" actId="14100"/>
          <ac:spMkLst>
            <pc:docMk/>
            <pc:sldMk cId="3996408434" sldId="260"/>
            <ac:spMk id="48" creationId="{AEC5B14C-137C-49B1-B2E6-6C52497D06AA}"/>
          </ac:spMkLst>
        </pc:spChg>
        <pc:spChg chg="add mod">
          <ac:chgData name="Hannes Brantner" userId="cf2bc39824d07dd3" providerId="LiveId" clId="{A9FE6E3D-1FCA-47A4-92FB-03BB860D75CC}" dt="2020-05-15T13:23:53.100" v="2302" actId="1076"/>
          <ac:spMkLst>
            <pc:docMk/>
            <pc:sldMk cId="3996408434" sldId="260"/>
            <ac:spMk id="49" creationId="{63CBC0AA-3ACA-494B-A7EC-830330C69F70}"/>
          </ac:spMkLst>
        </pc:spChg>
        <pc:spChg chg="add mod">
          <ac:chgData name="Hannes Brantner" userId="cf2bc39824d07dd3" providerId="LiveId" clId="{A9FE6E3D-1FCA-47A4-92FB-03BB860D75CC}" dt="2020-05-15T13:23:51.394" v="2301" actId="1076"/>
          <ac:spMkLst>
            <pc:docMk/>
            <pc:sldMk cId="3996408434" sldId="260"/>
            <ac:spMk id="50" creationId="{474F7978-1076-4873-AE4F-37288D76A250}"/>
          </ac:spMkLst>
        </pc:spChg>
        <pc:picChg chg="add mod">
          <ac:chgData name="Hannes Brantner" userId="cf2bc39824d07dd3" providerId="LiveId" clId="{A9FE6E3D-1FCA-47A4-92FB-03BB860D75CC}" dt="2020-05-15T12:22:34.289" v="813" actId="13926"/>
          <ac:picMkLst>
            <pc:docMk/>
            <pc:sldMk cId="3996408434" sldId="260"/>
            <ac:picMk id="4" creationId="{8F7A96B5-0DF5-4886-98D4-A9EB214314A7}"/>
          </ac:picMkLst>
        </pc:picChg>
        <pc:picChg chg="add mod">
          <ac:chgData name="Hannes Brantner" userId="cf2bc39824d07dd3" providerId="LiveId" clId="{A9FE6E3D-1FCA-47A4-92FB-03BB860D75CC}" dt="2020-05-15T12:22:34.289" v="813" actId="13926"/>
          <ac:picMkLst>
            <pc:docMk/>
            <pc:sldMk cId="3996408434" sldId="260"/>
            <ac:picMk id="9" creationId="{96C6DF53-E797-4844-BA2B-38EFE7235133}"/>
          </ac:picMkLst>
        </pc:picChg>
        <pc:picChg chg="add mod">
          <ac:chgData name="Hannes Brantner" userId="cf2bc39824d07dd3" providerId="LiveId" clId="{A9FE6E3D-1FCA-47A4-92FB-03BB860D75CC}" dt="2020-05-15T12:22:34.289" v="813" actId="13926"/>
          <ac:picMkLst>
            <pc:docMk/>
            <pc:sldMk cId="3996408434" sldId="260"/>
            <ac:picMk id="14" creationId="{D8A7D453-271E-45B4-9B04-89317C1CD3D8}"/>
          </ac:picMkLst>
        </pc:picChg>
        <pc:picChg chg="add mod">
          <ac:chgData name="Hannes Brantner" userId="cf2bc39824d07dd3" providerId="LiveId" clId="{A9FE6E3D-1FCA-47A4-92FB-03BB860D75CC}" dt="2020-05-15T12:27:15.429" v="998" actId="1076"/>
          <ac:picMkLst>
            <pc:docMk/>
            <pc:sldMk cId="3996408434" sldId="260"/>
            <ac:picMk id="19" creationId="{9D099C97-3471-46D7-A9A0-25D19A274119}"/>
          </ac:picMkLst>
        </pc:picChg>
        <pc:picChg chg="add mod">
          <ac:chgData name="Hannes Brantner" userId="cf2bc39824d07dd3" providerId="LiveId" clId="{A9FE6E3D-1FCA-47A4-92FB-03BB860D75CC}" dt="2020-05-15T12:22:34.289" v="813" actId="13926"/>
          <ac:picMkLst>
            <pc:docMk/>
            <pc:sldMk cId="3996408434" sldId="260"/>
            <ac:picMk id="21" creationId="{72C09091-00DD-4A1E-BD12-408D0C42032F}"/>
          </ac:picMkLst>
        </pc:picChg>
        <pc:cxnChg chg="add mod">
          <ac:chgData name="Hannes Brantner" userId="cf2bc39824d07dd3" providerId="LiveId" clId="{A9FE6E3D-1FCA-47A4-92FB-03BB860D75CC}" dt="2020-05-15T12:22:34.289" v="813" actId="13926"/>
          <ac:cxnSpMkLst>
            <pc:docMk/>
            <pc:sldMk cId="3996408434" sldId="260"/>
            <ac:cxnSpMk id="7" creationId="{08FD85A7-6875-484A-9145-DF7651E6BBDF}"/>
          </ac:cxnSpMkLst>
        </pc:cxnChg>
        <pc:cxnChg chg="add mod">
          <ac:chgData name="Hannes Brantner" userId="cf2bc39824d07dd3" providerId="LiveId" clId="{A9FE6E3D-1FCA-47A4-92FB-03BB860D75CC}" dt="2020-05-15T12:22:34.289" v="813" actId="13926"/>
          <ac:cxnSpMkLst>
            <pc:docMk/>
            <pc:sldMk cId="3996408434" sldId="260"/>
            <ac:cxnSpMk id="18" creationId="{8876132E-7968-4D78-AB20-17AC824B8DCB}"/>
          </ac:cxnSpMkLst>
        </pc:cxnChg>
        <pc:cxnChg chg="add mod">
          <ac:chgData name="Hannes Brantner" userId="cf2bc39824d07dd3" providerId="LiveId" clId="{A9FE6E3D-1FCA-47A4-92FB-03BB860D75CC}" dt="2020-05-15T12:22:52.594" v="814" actId="13822"/>
          <ac:cxnSpMkLst>
            <pc:docMk/>
            <pc:sldMk cId="3996408434" sldId="260"/>
            <ac:cxnSpMk id="25" creationId="{8134598A-AE3C-4A95-B890-297B871B0604}"/>
          </ac:cxnSpMkLst>
        </pc:cxnChg>
        <pc:cxnChg chg="add mod">
          <ac:chgData name="Hannes Brantner" userId="cf2bc39824d07dd3" providerId="LiveId" clId="{A9FE6E3D-1FCA-47A4-92FB-03BB860D75CC}" dt="2020-05-15T12:27:24.943" v="1001" actId="14100"/>
          <ac:cxnSpMkLst>
            <pc:docMk/>
            <pc:sldMk cId="3996408434" sldId="260"/>
            <ac:cxnSpMk id="31" creationId="{E3938F9E-8C41-4850-8A00-8F2E23DE8061}"/>
          </ac:cxnSpMkLst>
        </pc:cxnChg>
        <pc:cxnChg chg="add del">
          <ac:chgData name="Hannes Brantner" userId="cf2bc39824d07dd3" providerId="LiveId" clId="{A9FE6E3D-1FCA-47A4-92FB-03BB860D75CC}" dt="2020-05-15T12:21:48.906" v="808" actId="478"/>
          <ac:cxnSpMkLst>
            <pc:docMk/>
            <pc:sldMk cId="3996408434" sldId="260"/>
            <ac:cxnSpMk id="33" creationId="{CB35FBEC-1DC2-49DD-9A5D-7AD7BCAC96B5}"/>
          </ac:cxnSpMkLst>
        </pc:cxnChg>
        <pc:cxnChg chg="add mod">
          <ac:chgData name="Hannes Brantner" userId="cf2bc39824d07dd3" providerId="LiveId" clId="{A9FE6E3D-1FCA-47A4-92FB-03BB860D75CC}" dt="2020-05-15T12:27:34.112" v="1003" actId="14100"/>
          <ac:cxnSpMkLst>
            <pc:docMk/>
            <pc:sldMk cId="3996408434" sldId="260"/>
            <ac:cxnSpMk id="35" creationId="{1D9021B5-61FF-42F9-BDD8-34E327D6E9E8}"/>
          </ac:cxnSpMkLst>
        </pc:cxnChg>
        <pc:cxnChg chg="add mod">
          <ac:chgData name="Hannes Brantner" userId="cf2bc39824d07dd3" providerId="LiveId" clId="{A9FE6E3D-1FCA-47A4-92FB-03BB860D75CC}" dt="2020-05-15T12:23:34.112" v="833" actId="14100"/>
          <ac:cxnSpMkLst>
            <pc:docMk/>
            <pc:sldMk cId="3996408434" sldId="260"/>
            <ac:cxnSpMk id="37" creationId="{755962E6-F762-44A7-852F-5FC635668B77}"/>
          </ac:cxnSpMkLst>
        </pc:cxnChg>
        <pc:cxnChg chg="add mod">
          <ac:chgData name="Hannes Brantner" userId="cf2bc39824d07dd3" providerId="LiveId" clId="{A9FE6E3D-1FCA-47A4-92FB-03BB860D75CC}" dt="2020-05-15T12:22:52.594" v="814" actId="13822"/>
          <ac:cxnSpMkLst>
            <pc:docMk/>
            <pc:sldMk cId="3996408434" sldId="260"/>
            <ac:cxnSpMk id="39" creationId="{03BC9773-CB2C-4091-A64D-B2A6D2C47BC4}"/>
          </ac:cxnSpMkLst>
        </pc:cxnChg>
      </pc:sldChg>
      <pc:sldChg chg="addSp delSp modSp new mod">
        <pc:chgData name="Hannes Brantner" userId="cf2bc39824d07dd3" providerId="LiveId" clId="{A9FE6E3D-1FCA-47A4-92FB-03BB860D75CC}" dt="2020-05-15T12:37:31.883" v="1190" actId="1076"/>
        <pc:sldMkLst>
          <pc:docMk/>
          <pc:sldMk cId="504923089" sldId="261"/>
        </pc:sldMkLst>
        <pc:spChg chg="del">
          <ac:chgData name="Hannes Brantner" userId="cf2bc39824d07dd3" providerId="LiveId" clId="{A9FE6E3D-1FCA-47A4-92FB-03BB860D75CC}" dt="2020-05-15T12:29:35.781" v="1006" actId="21"/>
          <ac:spMkLst>
            <pc:docMk/>
            <pc:sldMk cId="504923089" sldId="261"/>
            <ac:spMk id="2" creationId="{1035AAEE-947C-4E62-8747-ECFFAA75BEFB}"/>
          </ac:spMkLst>
        </pc:spChg>
        <pc:spChg chg="del">
          <ac:chgData name="Hannes Brantner" userId="cf2bc39824d07dd3" providerId="LiveId" clId="{A9FE6E3D-1FCA-47A4-92FB-03BB860D75CC}" dt="2020-05-15T12:29:38.749" v="1007" actId="21"/>
          <ac:spMkLst>
            <pc:docMk/>
            <pc:sldMk cId="504923089" sldId="261"/>
            <ac:spMk id="3" creationId="{7A7179DD-3FCD-450D-990C-06A01E33993F}"/>
          </ac:spMkLst>
        </pc:spChg>
        <pc:spChg chg="add del mod">
          <ac:chgData name="Hannes Brantner" userId="cf2bc39824d07dd3" providerId="LiveId" clId="{A9FE6E3D-1FCA-47A4-92FB-03BB860D75CC}" dt="2020-05-15T12:34:29.366" v="1124"/>
          <ac:spMkLst>
            <pc:docMk/>
            <pc:sldMk cId="504923089" sldId="261"/>
            <ac:spMk id="4" creationId="{A912D270-BA9F-453F-83AF-4D65766A3125}"/>
          </ac:spMkLst>
        </pc:spChg>
        <pc:spChg chg="add mod">
          <ac:chgData name="Hannes Brantner" userId="cf2bc39824d07dd3" providerId="LiveId" clId="{A9FE6E3D-1FCA-47A4-92FB-03BB860D75CC}" dt="2020-05-15T12:37:31.883" v="1190" actId="1076"/>
          <ac:spMkLst>
            <pc:docMk/>
            <pc:sldMk cId="504923089" sldId="261"/>
            <ac:spMk id="5" creationId="{4B0DAD73-E843-428E-B372-B71E5FD43E4B}"/>
          </ac:spMkLst>
        </pc:spChg>
        <pc:spChg chg="add del mod">
          <ac:chgData name="Hannes Brantner" userId="cf2bc39824d07dd3" providerId="LiveId" clId="{A9FE6E3D-1FCA-47A4-92FB-03BB860D75CC}" dt="2020-05-15T12:36:41.407" v="1166" actId="21"/>
          <ac:spMkLst>
            <pc:docMk/>
            <pc:sldMk cId="504923089" sldId="261"/>
            <ac:spMk id="6" creationId="{960565D3-5531-4C9C-8692-A6A52CA1EDFF}"/>
          </ac:spMkLst>
        </pc:spChg>
      </pc:sldChg>
      <pc:sldChg chg="modSp add mod ord">
        <pc:chgData name="Hannes Brantner" userId="cf2bc39824d07dd3" providerId="LiveId" clId="{A9FE6E3D-1FCA-47A4-92FB-03BB860D75CC}" dt="2020-05-15T12:34:12.407" v="1121" actId="20577"/>
        <pc:sldMkLst>
          <pc:docMk/>
          <pc:sldMk cId="862630397" sldId="262"/>
        </pc:sldMkLst>
        <pc:spChg chg="mod">
          <ac:chgData name="Hannes Brantner" userId="cf2bc39824d07dd3" providerId="LiveId" clId="{A9FE6E3D-1FCA-47A4-92FB-03BB860D75CC}" dt="2020-05-15T12:34:12.407" v="1121" actId="20577"/>
          <ac:spMkLst>
            <pc:docMk/>
            <pc:sldMk cId="862630397" sldId="262"/>
            <ac:spMk id="2" creationId="{7C26EDA6-B49A-444C-BE9E-9017D76CA0DA}"/>
          </ac:spMkLst>
        </pc:spChg>
        <pc:spChg chg="mod">
          <ac:chgData name="Hannes Brantner" userId="cf2bc39824d07dd3" providerId="LiveId" clId="{A9FE6E3D-1FCA-47A4-92FB-03BB860D75CC}" dt="2020-05-15T12:31:31.037" v="1083"/>
          <ac:spMkLst>
            <pc:docMk/>
            <pc:sldMk cId="862630397" sldId="262"/>
            <ac:spMk id="3" creationId="{6E4625E8-CC69-457C-A501-9C3E5F395F26}"/>
          </ac:spMkLst>
        </pc:spChg>
      </pc:sldChg>
      <pc:sldChg chg="add">
        <pc:chgData name="Hannes Brantner" userId="cf2bc39824d07dd3" providerId="LiveId" clId="{A9FE6E3D-1FCA-47A4-92FB-03BB860D75CC}" dt="2020-05-15T12:37:04.083" v="1173"/>
        <pc:sldMkLst>
          <pc:docMk/>
          <pc:sldMk cId="2687185475" sldId="263"/>
        </pc:sldMkLst>
      </pc:sldChg>
      <pc:sldChg chg="addSp delSp modSp new mod">
        <pc:chgData name="Hannes Brantner" userId="cf2bc39824d07dd3" providerId="LiveId" clId="{A9FE6E3D-1FCA-47A4-92FB-03BB860D75CC}" dt="2020-05-15T13:19:15.019" v="2227" actId="1076"/>
        <pc:sldMkLst>
          <pc:docMk/>
          <pc:sldMk cId="1086777632" sldId="264"/>
        </pc:sldMkLst>
        <pc:spChg chg="del mod">
          <ac:chgData name="Hannes Brantner" userId="cf2bc39824d07dd3" providerId="LiveId" clId="{A9FE6E3D-1FCA-47A4-92FB-03BB860D75CC}" dt="2020-05-15T12:38:01.610" v="1197" actId="21"/>
          <ac:spMkLst>
            <pc:docMk/>
            <pc:sldMk cId="1086777632" sldId="264"/>
            <ac:spMk id="2" creationId="{1D6031DC-8F0D-49EA-960D-6DDEB375146D}"/>
          </ac:spMkLst>
        </pc:spChg>
        <pc:spChg chg="del mod">
          <ac:chgData name="Hannes Brantner" userId="cf2bc39824d07dd3" providerId="LiveId" clId="{A9FE6E3D-1FCA-47A4-92FB-03BB860D75CC}" dt="2020-05-15T12:40:04.353" v="1199" actId="3680"/>
          <ac:spMkLst>
            <pc:docMk/>
            <pc:sldMk cId="1086777632" sldId="264"/>
            <ac:spMk id="3" creationId="{6337F1CF-4DCE-4889-B4A3-4BD9BA1407AB}"/>
          </ac:spMkLst>
        </pc:spChg>
        <pc:spChg chg="add del mod">
          <ac:chgData name="Hannes Brantner" userId="cf2bc39824d07dd3" providerId="LiveId" clId="{A9FE6E3D-1FCA-47A4-92FB-03BB860D75CC}" dt="2020-05-15T12:44:00.638" v="1201" actId="3680"/>
          <ac:spMkLst>
            <pc:docMk/>
            <pc:sldMk cId="1086777632" sldId="264"/>
            <ac:spMk id="7" creationId="{C05DA2AE-5622-462F-AD3E-4E25EF73A1A0}"/>
          </ac:spMkLst>
        </pc:spChg>
        <pc:graphicFrameChg chg="add del mod ord modGraphic">
          <ac:chgData name="Hannes Brantner" userId="cf2bc39824d07dd3" providerId="LiveId" clId="{A9FE6E3D-1FCA-47A4-92FB-03BB860D75CC}" dt="2020-05-15T12:42:57.789" v="1200" actId="21"/>
          <ac:graphicFrameMkLst>
            <pc:docMk/>
            <pc:sldMk cId="1086777632" sldId="264"/>
            <ac:graphicFrameMk id="4" creationId="{6E67383B-A1E7-4724-904F-B28BD748A2FD}"/>
          </ac:graphicFrameMkLst>
        </pc:graphicFrameChg>
        <pc:graphicFrameChg chg="add mod ord modGraphic">
          <ac:chgData name="Hannes Brantner" userId="cf2bc39824d07dd3" providerId="LiveId" clId="{A9FE6E3D-1FCA-47A4-92FB-03BB860D75CC}" dt="2020-05-15T13:19:15.019" v="2227" actId="1076"/>
          <ac:graphicFrameMkLst>
            <pc:docMk/>
            <pc:sldMk cId="1086777632" sldId="264"/>
            <ac:graphicFrameMk id="8" creationId="{D11BB743-5E6C-41EF-8205-B0ABEEFFD554}"/>
          </ac:graphicFrameMkLst>
        </pc:graphicFrameChg>
      </pc:sldChg>
      <pc:sldChg chg="addSp delSp modSp new mod">
        <pc:chgData name="Hannes Brantner" userId="cf2bc39824d07dd3" providerId="LiveId" clId="{A9FE6E3D-1FCA-47A4-92FB-03BB860D75CC}" dt="2020-05-15T13:27:10.533" v="2336" actId="1076"/>
        <pc:sldMkLst>
          <pc:docMk/>
          <pc:sldMk cId="1912167029" sldId="265"/>
        </pc:sldMkLst>
        <pc:spChg chg="del">
          <ac:chgData name="Hannes Brantner" userId="cf2bc39824d07dd3" providerId="LiveId" clId="{A9FE6E3D-1FCA-47A4-92FB-03BB860D75CC}" dt="2020-05-15T13:02:29.367" v="1965" actId="21"/>
          <ac:spMkLst>
            <pc:docMk/>
            <pc:sldMk cId="1912167029" sldId="265"/>
            <ac:spMk id="2" creationId="{D93DB00D-D775-47E8-AA7C-6758A0798C82}"/>
          </ac:spMkLst>
        </pc:spChg>
        <pc:spChg chg="del">
          <ac:chgData name="Hannes Brantner" userId="cf2bc39824d07dd3" providerId="LiveId" clId="{A9FE6E3D-1FCA-47A4-92FB-03BB860D75CC}" dt="2020-05-15T13:02:32.700" v="1966" actId="21"/>
          <ac:spMkLst>
            <pc:docMk/>
            <pc:sldMk cId="1912167029" sldId="265"/>
            <ac:spMk id="3" creationId="{D313FAC0-D0F3-4D08-B5F4-C68F5C02B79D}"/>
          </ac:spMkLst>
        </pc:spChg>
        <pc:spChg chg="add mod">
          <ac:chgData name="Hannes Brantner" userId="cf2bc39824d07dd3" providerId="LiveId" clId="{A9FE6E3D-1FCA-47A4-92FB-03BB860D75CC}" dt="2020-05-15T13:26:38.741" v="2328" actId="1076"/>
          <ac:spMkLst>
            <pc:docMk/>
            <pc:sldMk cId="1912167029" sldId="265"/>
            <ac:spMk id="6" creationId="{E807FD0E-2253-4C13-8DB1-A648B90A7FFF}"/>
          </ac:spMkLst>
        </pc:spChg>
        <pc:spChg chg="add mod">
          <ac:chgData name="Hannes Brantner" userId="cf2bc39824d07dd3" providerId="LiveId" clId="{A9FE6E3D-1FCA-47A4-92FB-03BB860D75CC}" dt="2020-05-15T13:06:15.718" v="2060" actId="14100"/>
          <ac:spMkLst>
            <pc:docMk/>
            <pc:sldMk cId="1912167029" sldId="265"/>
            <ac:spMk id="7" creationId="{6F45038E-034D-4C3F-BFE6-9C82E8CB40A9}"/>
          </ac:spMkLst>
        </pc:spChg>
        <pc:spChg chg="add mod">
          <ac:chgData name="Hannes Brantner" userId="cf2bc39824d07dd3" providerId="LiveId" clId="{A9FE6E3D-1FCA-47A4-92FB-03BB860D75CC}" dt="2020-05-15T13:09:50.677" v="2105" actId="1076"/>
          <ac:spMkLst>
            <pc:docMk/>
            <pc:sldMk cId="1912167029" sldId="265"/>
            <ac:spMk id="11" creationId="{6CF8F37F-FC7A-48CF-8689-9D6498C78369}"/>
          </ac:spMkLst>
        </pc:spChg>
        <pc:spChg chg="add mod">
          <ac:chgData name="Hannes Brantner" userId="cf2bc39824d07dd3" providerId="LiveId" clId="{A9FE6E3D-1FCA-47A4-92FB-03BB860D75CC}" dt="2020-05-15T13:11:33.472" v="2121" actId="1076"/>
          <ac:spMkLst>
            <pc:docMk/>
            <pc:sldMk cId="1912167029" sldId="265"/>
            <ac:spMk id="12" creationId="{AFF62E0E-4CAB-4BA8-A18F-D402FC4871E5}"/>
          </ac:spMkLst>
        </pc:spChg>
        <pc:spChg chg="add mod">
          <ac:chgData name="Hannes Brantner" userId="cf2bc39824d07dd3" providerId="LiveId" clId="{A9FE6E3D-1FCA-47A4-92FB-03BB860D75CC}" dt="2020-05-15T13:12:10.747" v="2131" actId="1076"/>
          <ac:spMkLst>
            <pc:docMk/>
            <pc:sldMk cId="1912167029" sldId="265"/>
            <ac:spMk id="13" creationId="{E1A9574A-056A-4CB3-AC88-AF53A52DA896}"/>
          </ac:spMkLst>
        </pc:spChg>
        <pc:spChg chg="add mod">
          <ac:chgData name="Hannes Brantner" userId="cf2bc39824d07dd3" providerId="LiveId" clId="{A9FE6E3D-1FCA-47A4-92FB-03BB860D75CC}" dt="2020-05-15T13:12:06.006" v="2130" actId="1076"/>
          <ac:spMkLst>
            <pc:docMk/>
            <pc:sldMk cId="1912167029" sldId="265"/>
            <ac:spMk id="14" creationId="{2B31146E-75FD-47FB-AF6E-95D6DE6A8EAC}"/>
          </ac:spMkLst>
        </pc:spChg>
        <pc:spChg chg="add mod">
          <ac:chgData name="Hannes Brantner" userId="cf2bc39824d07dd3" providerId="LiveId" clId="{A9FE6E3D-1FCA-47A4-92FB-03BB860D75CC}" dt="2020-05-15T13:12:16.328" v="2133" actId="208"/>
          <ac:spMkLst>
            <pc:docMk/>
            <pc:sldMk cId="1912167029" sldId="265"/>
            <ac:spMk id="15" creationId="{D679B95B-2F51-464F-AEE4-6602F4A76500}"/>
          </ac:spMkLst>
        </pc:spChg>
        <pc:spChg chg="add mod">
          <ac:chgData name="Hannes Brantner" userId="cf2bc39824d07dd3" providerId="LiveId" clId="{A9FE6E3D-1FCA-47A4-92FB-03BB860D75CC}" dt="2020-05-15T13:12:16.328" v="2133" actId="208"/>
          <ac:spMkLst>
            <pc:docMk/>
            <pc:sldMk cId="1912167029" sldId="265"/>
            <ac:spMk id="16" creationId="{3C1E7378-FBB3-4CB8-A861-B13D25F2D6D4}"/>
          </ac:spMkLst>
        </pc:spChg>
        <pc:spChg chg="add mod">
          <ac:chgData name="Hannes Brantner" userId="cf2bc39824d07dd3" providerId="LiveId" clId="{A9FE6E3D-1FCA-47A4-92FB-03BB860D75CC}" dt="2020-05-15T13:12:41.956" v="2163" actId="1076"/>
          <ac:spMkLst>
            <pc:docMk/>
            <pc:sldMk cId="1912167029" sldId="265"/>
            <ac:spMk id="17" creationId="{D80C7374-48EB-44E3-BF8A-E4F97A3EA93B}"/>
          </ac:spMkLst>
        </pc:spChg>
        <pc:spChg chg="add mod">
          <ac:chgData name="Hannes Brantner" userId="cf2bc39824d07dd3" providerId="LiveId" clId="{A9FE6E3D-1FCA-47A4-92FB-03BB860D75CC}" dt="2020-05-15T13:26:58.552" v="2333" actId="1076"/>
          <ac:spMkLst>
            <pc:docMk/>
            <pc:sldMk cId="1912167029" sldId="265"/>
            <ac:spMk id="18" creationId="{271DDCA5-BDF8-4BE3-B82C-580F12F9E8FF}"/>
          </ac:spMkLst>
        </pc:spChg>
        <pc:spChg chg="add mod">
          <ac:chgData name="Hannes Brantner" userId="cf2bc39824d07dd3" providerId="LiveId" clId="{A9FE6E3D-1FCA-47A4-92FB-03BB860D75CC}" dt="2020-05-15T13:16:29.425" v="2180" actId="1076"/>
          <ac:spMkLst>
            <pc:docMk/>
            <pc:sldMk cId="1912167029" sldId="265"/>
            <ac:spMk id="19" creationId="{E6F45966-2BE8-4D99-95EB-671F39362A54}"/>
          </ac:spMkLst>
        </pc:spChg>
        <pc:spChg chg="add mod">
          <ac:chgData name="Hannes Brantner" userId="cf2bc39824d07dd3" providerId="LiveId" clId="{A9FE6E3D-1FCA-47A4-92FB-03BB860D75CC}" dt="2020-05-15T13:27:07.022" v="2335" actId="1076"/>
          <ac:spMkLst>
            <pc:docMk/>
            <pc:sldMk cId="1912167029" sldId="265"/>
            <ac:spMk id="20" creationId="{2FAF41F5-4DCB-4339-985D-9B91A021D248}"/>
          </ac:spMkLst>
        </pc:spChg>
        <pc:spChg chg="add mod">
          <ac:chgData name="Hannes Brantner" userId="cf2bc39824d07dd3" providerId="LiveId" clId="{A9FE6E3D-1FCA-47A4-92FB-03BB860D75CC}" dt="2020-05-15T13:16:47.532" v="2196" actId="1076"/>
          <ac:spMkLst>
            <pc:docMk/>
            <pc:sldMk cId="1912167029" sldId="265"/>
            <ac:spMk id="21" creationId="{3C227CFE-DB73-4074-BE1C-943282C39EE3}"/>
          </ac:spMkLst>
        </pc:spChg>
        <pc:spChg chg="add mod">
          <ac:chgData name="Hannes Brantner" userId="cf2bc39824d07dd3" providerId="LiveId" clId="{A9FE6E3D-1FCA-47A4-92FB-03BB860D75CC}" dt="2020-05-15T13:27:10.533" v="2336" actId="1076"/>
          <ac:spMkLst>
            <pc:docMk/>
            <pc:sldMk cId="1912167029" sldId="265"/>
            <ac:spMk id="22" creationId="{FDB16FB4-0F2E-49F4-AC7B-55302D5B9AD8}"/>
          </ac:spMkLst>
        </pc:spChg>
        <pc:cxnChg chg="add mod">
          <ac:chgData name="Hannes Brantner" userId="cf2bc39824d07dd3" providerId="LiveId" clId="{A9FE6E3D-1FCA-47A4-92FB-03BB860D75CC}" dt="2020-05-15T13:26:41.521" v="2329" actId="1076"/>
          <ac:cxnSpMkLst>
            <pc:docMk/>
            <pc:sldMk cId="1912167029" sldId="265"/>
            <ac:cxnSpMk id="5" creationId="{A62CECFD-782D-4A54-9FB1-4CC9BC7D62B9}"/>
          </ac:cxnSpMkLst>
        </pc:cxnChg>
        <pc:cxnChg chg="add mod">
          <ac:chgData name="Hannes Brantner" userId="cf2bc39824d07dd3" providerId="LiveId" clId="{A9FE6E3D-1FCA-47A4-92FB-03BB860D75CC}" dt="2020-05-15T13:26:44.836" v="2330" actId="1076"/>
          <ac:cxnSpMkLst>
            <pc:docMk/>
            <pc:sldMk cId="1912167029" sldId="265"/>
            <ac:cxnSpMk id="8" creationId="{76184421-3832-4B41-8CB1-70C2B2BBA45B}"/>
          </ac:cxnSpMkLst>
        </pc:cxnChg>
        <pc:cxnChg chg="add del">
          <ac:chgData name="Hannes Brantner" userId="cf2bc39824d07dd3" providerId="LiveId" clId="{A9FE6E3D-1FCA-47A4-92FB-03BB860D75CC}" dt="2020-05-15T13:26:25.267" v="2326" actId="478"/>
          <ac:cxnSpMkLst>
            <pc:docMk/>
            <pc:sldMk cId="1912167029" sldId="265"/>
            <ac:cxnSpMk id="24" creationId="{6C96CBE8-45E8-4B14-983E-996E35F74A6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AA1F-18F0-45EC-AB8F-05004DEEA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4034A-6142-4A60-82E5-2121DA648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1DB34-A9E7-433A-AD82-975C2997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DD8-3B5F-4559-AE88-4A7EEB823B40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680D-79DE-44B6-89E8-0D1D522C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82C21-9805-4BB3-AEEC-C559368C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648-89DD-43F2-96F8-A3F0995E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2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6A7F-621C-4A53-AA7C-5BA2D712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F3B8A-EA40-401C-AECB-AFC9E6CAB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3206-1045-4693-8C77-06C0A1AA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DD8-3B5F-4559-AE88-4A7EEB823B40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F9582-1911-4A6F-92C6-E2C61E92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AD196-6EE6-4E3F-B5B6-23E384BD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648-89DD-43F2-96F8-A3F0995E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8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193E0-2521-425A-A661-CECB89159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5ED3B-8DF3-4304-8A44-3526CFE30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7E5CF-A60A-4C97-9886-AA0A2B5D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DD8-3B5F-4559-AE88-4A7EEB823B40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8E402-464C-4EAC-B10B-FABB1110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B003-5194-4060-A65A-AB4AF5F5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648-89DD-43F2-96F8-A3F0995E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1490-14AE-4AE4-842C-86590452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E577B-A32D-4785-B80C-61EC10076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20882-D04E-4B49-855F-AF508C8E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DD8-3B5F-4559-AE88-4A7EEB823B40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AA7F7-6838-4E59-A6DD-CFAB2B14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30682-0819-4292-9083-02E81AE5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648-89DD-43F2-96F8-A3F0995E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9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0CB4-C289-4449-9988-31F59B54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D2B69-3623-40D9-BD7A-EF586E72C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A0079-0881-4760-8543-BFD4345B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DD8-3B5F-4559-AE88-4A7EEB823B40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C2ACE-7838-4F7D-B836-4907886B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83DD1-ACC0-4E50-BDDB-A176B182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648-89DD-43F2-96F8-A3F0995E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2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6C33-1DBB-48A2-B299-1372AFD9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BED19-38B1-4E14-A29F-29A84EEA9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26A96-E26C-4795-BAB4-E22E899B0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BA3F4-92B0-4EFA-86FF-1F2907B0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DD8-3B5F-4559-AE88-4A7EEB823B40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74CF2-33CE-4E35-A82E-CD733C60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192FE-42DD-4DFA-BD55-00A355D0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648-89DD-43F2-96F8-A3F0995E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F056-07ED-4D32-8896-210297B1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39202-7C8B-470C-A3DF-4971AA60A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63168-3835-46D6-BD4C-9B30C7525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70649-53F9-413C-9C21-D98B31DC8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417C9-DA7D-4A90-9044-D974A1EF3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DB7D3-EA9F-4776-A3C6-33225A9A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DD8-3B5F-4559-AE88-4A7EEB823B40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388ED-4953-4933-A5F6-2DC265CB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DCEC5-472F-42B6-A150-E326BFA7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648-89DD-43F2-96F8-A3F0995E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1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5D10-BF6A-4CCE-84CA-A007B31D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4A8BC-A4AC-4BF0-9DCF-78892785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DD8-3B5F-4559-AE88-4A7EEB823B40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D9E93-98E9-4226-8412-0B266468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A5C06-854F-4F6D-B0B6-33F6625F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648-89DD-43F2-96F8-A3F0995E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3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C0FEC-D755-4E28-9937-205D4829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DD8-3B5F-4559-AE88-4A7EEB823B40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ED14A-C2B0-4FEC-8DB9-9BEABD09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6BB23-60DD-4A59-A263-8EF689D1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648-89DD-43F2-96F8-A3F0995E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5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6288-B7F2-4ECB-B084-6DB986D0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C3F47-ECFB-4623-8F96-4664A209D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C6E6F-FB61-4328-AFB4-5046A2D90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5755B-E946-4EB0-BBDD-D9FBA6B3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DD8-3B5F-4559-AE88-4A7EEB823B40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D404B-2BF8-4D04-A60E-987C9204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5D33D-654D-4645-B6A6-B876AA31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648-89DD-43F2-96F8-A3F0995E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CF72-36D2-492D-9C73-D1E2B41D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6B48B-10FD-463F-8EAE-D7F690981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ED277-6E0D-4AB1-8D7C-DD7A77A0A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D892D-60AA-41A9-BED2-356D861F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DD8-3B5F-4559-AE88-4A7EEB823B40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5D599-6CE3-4C92-AE05-5FF67242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4456C-CB27-40B6-A16B-D697B850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648-89DD-43F2-96F8-A3F0995E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6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3D60F-2FB5-48D5-8233-C875FC82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9BFEF-975F-4B47-A26B-F3B45B8BF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A4AE3-849C-4A49-9C5B-9F11EC937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6BDD8-3B5F-4559-AE88-4A7EEB823B40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ABC8D-7E3B-4F49-AA1F-E026D1249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11D4F-5D0A-45FB-827F-52EFAD1AC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C648-89DD-43F2-96F8-A3F0995E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2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8BF3-4B9F-4956-AC54-F4C36C9FD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880360"/>
          </a:xfrm>
        </p:spPr>
        <p:txBody>
          <a:bodyPr/>
          <a:lstStyle/>
          <a:p>
            <a:r>
              <a:rPr lang="en-US" dirty="0"/>
              <a:t>OpcUaServerWrapper</a:t>
            </a:r>
          </a:p>
        </p:txBody>
      </p:sp>
    </p:spTree>
    <p:extLst>
      <p:ext uri="{BB962C8B-B14F-4D97-AF65-F5344CB8AC3E}">
        <p14:creationId xmlns:p14="http://schemas.microsoft.com/office/powerpoint/2010/main" val="241778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0DAD73-E843-428E-B372-B71E5FD43E4B}"/>
              </a:ext>
            </a:extLst>
          </p:cNvPr>
          <p:cNvSpPr txBox="1"/>
          <p:nvPr/>
        </p:nvSpPr>
        <p:spPr>
          <a:xfrm>
            <a:off x="3850639" y="2828835"/>
            <a:ext cx="4490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68718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SPBERRY PI 3: Raspberry Pi 3 B, 4x 1,2 GHz, 1 GB RAM, WLAN, BT ...">
            <a:extLst>
              <a:ext uri="{FF2B5EF4-FFF2-40B4-BE49-F238E27FC236}">
                <a16:creationId xmlns:a16="http://schemas.microsoft.com/office/drawing/2014/main" id="{EB79F87D-D3DB-44F4-B290-1E45E0E06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4563268"/>
            <a:ext cx="2493689" cy="138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c-ausstattung - Kostenlose technologie Icons">
            <a:extLst>
              <a:ext uri="{FF2B5EF4-FFF2-40B4-BE49-F238E27FC236}">
                <a16:creationId xmlns:a16="http://schemas.microsoft.com/office/drawing/2014/main" id="{61B264FD-2B50-4DBE-A15A-E1DA63B3A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01" y="76231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S-MAGAZIN - Roboter-Portfolio von 2 bis 20kg Traglast">
            <a:extLst>
              <a:ext uri="{FF2B5EF4-FFF2-40B4-BE49-F238E27FC236}">
                <a16:creationId xmlns:a16="http://schemas.microsoft.com/office/drawing/2014/main" id="{DA51DEDA-AAC0-4D9B-B9CD-1A70ED1ED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39346"/>
            <a:ext cx="2584303" cy="138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rticulated robot - RV-FR - Mitsubishi Electric Europe B.V. - 6 ...">
            <a:extLst>
              <a:ext uri="{FF2B5EF4-FFF2-40B4-BE49-F238E27FC236}">
                <a16:creationId xmlns:a16="http://schemas.microsoft.com/office/drawing/2014/main" id="{C8BED8BF-AF0A-4A2D-AEAC-ADD6CC355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884" y="3985976"/>
            <a:ext cx="1966355" cy="196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AC1295-5146-4361-9422-82C25B995993}"/>
              </a:ext>
            </a:extLst>
          </p:cNvPr>
          <p:cNvCxnSpPr>
            <a:cxnSpLocks/>
          </p:cNvCxnSpPr>
          <p:nvPr/>
        </p:nvCxnSpPr>
        <p:spPr>
          <a:xfrm>
            <a:off x="2448560" y="2905441"/>
            <a:ext cx="1178560" cy="1503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F9B11E-8696-4300-B8A8-00E21361838C}"/>
              </a:ext>
            </a:extLst>
          </p:cNvPr>
          <p:cNvCxnSpPr>
            <a:cxnSpLocks/>
          </p:cNvCxnSpPr>
          <p:nvPr/>
        </p:nvCxnSpPr>
        <p:spPr>
          <a:xfrm flipV="1">
            <a:off x="5201920" y="2528409"/>
            <a:ext cx="1565566" cy="20348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1AAA-B56A-49A5-B7A5-5797641D9211}"/>
              </a:ext>
            </a:extLst>
          </p:cNvPr>
          <p:cNvCxnSpPr>
            <a:cxnSpLocks/>
          </p:cNvCxnSpPr>
          <p:nvPr/>
        </p:nvCxnSpPr>
        <p:spPr>
          <a:xfrm>
            <a:off x="8390663" y="2733040"/>
            <a:ext cx="926057" cy="1252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CC6642-05B4-4B77-B115-4DEDB594FCFE}"/>
              </a:ext>
            </a:extLst>
          </p:cNvPr>
          <p:cNvSpPr txBox="1"/>
          <p:nvPr/>
        </p:nvSpPr>
        <p:spPr>
          <a:xfrm rot="3150883">
            <a:off x="2836065" y="3323844"/>
            <a:ext cx="94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OPC UA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3AC16B-EEEB-48CB-B71B-E0C3D8D227AF}"/>
              </a:ext>
            </a:extLst>
          </p:cNvPr>
          <p:cNvSpPr txBox="1"/>
          <p:nvPr/>
        </p:nvSpPr>
        <p:spPr>
          <a:xfrm rot="18630896">
            <a:off x="5372976" y="3251072"/>
            <a:ext cx="77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Telnet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495484-D044-44B1-83A0-4D6C7B9DE048}"/>
              </a:ext>
            </a:extLst>
          </p:cNvPr>
          <p:cNvSpPr txBox="1"/>
          <p:nvPr/>
        </p:nvSpPr>
        <p:spPr>
          <a:xfrm rot="3096749">
            <a:off x="8709202" y="3075028"/>
            <a:ext cx="61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95A153-4038-42AE-A0D0-F7B01750AFD7}"/>
              </a:ext>
            </a:extLst>
          </p:cNvPr>
          <p:cNvSpPr txBox="1"/>
          <p:nvPr/>
        </p:nvSpPr>
        <p:spPr>
          <a:xfrm>
            <a:off x="6783924" y="568195"/>
            <a:ext cx="1208454" cy="366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4C8078-5EDD-4EFB-AF71-9DE05A4C1B4E}"/>
              </a:ext>
            </a:extLst>
          </p:cNvPr>
          <p:cNvSpPr txBox="1"/>
          <p:nvPr/>
        </p:nvSpPr>
        <p:spPr>
          <a:xfrm>
            <a:off x="9886074" y="6056427"/>
            <a:ext cx="96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C762B5-751C-4159-A0FF-857915A24F94}"/>
              </a:ext>
            </a:extLst>
          </p:cNvPr>
          <p:cNvSpPr txBox="1"/>
          <p:nvPr/>
        </p:nvSpPr>
        <p:spPr>
          <a:xfrm>
            <a:off x="3414154" y="6183233"/>
            <a:ext cx="150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Raspberry Pi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548A92-F340-4BC7-BEE1-5167EB33D508}"/>
              </a:ext>
            </a:extLst>
          </p:cNvPr>
          <p:cNvSpPr txBox="1"/>
          <p:nvPr/>
        </p:nvSpPr>
        <p:spPr>
          <a:xfrm>
            <a:off x="1862667" y="608488"/>
            <a:ext cx="789093" cy="366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48C93AA-54C9-4A1E-819B-BF7441D648DA}"/>
              </a:ext>
            </a:extLst>
          </p:cNvPr>
          <p:cNvSpPr/>
          <p:nvPr/>
        </p:nvSpPr>
        <p:spPr>
          <a:xfrm rot="5400000">
            <a:off x="5244714" y="5090158"/>
            <a:ext cx="304800" cy="60452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70754C-9EA2-4B75-854A-1D6D661DFCAA}"/>
              </a:ext>
            </a:extLst>
          </p:cNvPr>
          <p:cNvSpPr txBox="1"/>
          <p:nvPr/>
        </p:nvSpPr>
        <p:spPr>
          <a:xfrm>
            <a:off x="5972830" y="5207752"/>
            <a:ext cx="196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runs our software</a:t>
            </a:r>
          </a:p>
        </p:txBody>
      </p:sp>
    </p:spTree>
    <p:extLst>
      <p:ext uri="{BB962C8B-B14F-4D97-AF65-F5344CB8AC3E}">
        <p14:creationId xmlns:p14="http://schemas.microsoft.com/office/powerpoint/2010/main" val="264098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2CECFD-782D-4A54-9FB1-4CC9BC7D62B9}"/>
              </a:ext>
            </a:extLst>
          </p:cNvPr>
          <p:cNvCxnSpPr/>
          <p:nvPr/>
        </p:nvCxnSpPr>
        <p:spPr>
          <a:xfrm>
            <a:off x="2458720" y="2214880"/>
            <a:ext cx="6969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807FD0E-2253-4C13-8DB1-A648B90A7FFF}"/>
              </a:ext>
            </a:extLst>
          </p:cNvPr>
          <p:cNvSpPr txBox="1"/>
          <p:nvPr/>
        </p:nvSpPr>
        <p:spPr>
          <a:xfrm>
            <a:off x="4592320" y="1404886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‘1;1;TIME’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45038E-034D-4C3F-BFE6-9C82E8CB40A9}"/>
              </a:ext>
            </a:extLst>
          </p:cNvPr>
          <p:cNvSpPr txBox="1"/>
          <p:nvPr/>
        </p:nvSpPr>
        <p:spPr>
          <a:xfrm>
            <a:off x="345440" y="304799"/>
            <a:ext cx="633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Telnet example (ASCII encoding)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184421-3832-4B41-8CB1-70C2B2BBA45B}"/>
              </a:ext>
            </a:extLst>
          </p:cNvPr>
          <p:cNvCxnSpPr>
            <a:cxnSpLocks/>
          </p:cNvCxnSpPr>
          <p:nvPr/>
        </p:nvCxnSpPr>
        <p:spPr>
          <a:xfrm flipH="1">
            <a:off x="2458720" y="2484120"/>
            <a:ext cx="6969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F8F37F-FC7A-48CF-8689-9D6498C78369}"/>
              </a:ext>
            </a:extLst>
          </p:cNvPr>
          <p:cNvSpPr txBox="1"/>
          <p:nvPr/>
        </p:nvSpPr>
        <p:spPr>
          <a:xfrm>
            <a:off x="3200400" y="3628777"/>
            <a:ext cx="509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‘QoK04-02-0917:54:32’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62E0E-4CAB-4BA8-A18F-D402FC4871E5}"/>
              </a:ext>
            </a:extLst>
          </p:cNvPr>
          <p:cNvSpPr txBox="1"/>
          <p:nvPr/>
        </p:nvSpPr>
        <p:spPr>
          <a:xfrm>
            <a:off x="3200400" y="5064759"/>
            <a:ext cx="509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‘QeR4220000’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1A9574A-056A-4CB3-AC88-AF53A52DA896}"/>
              </a:ext>
            </a:extLst>
          </p:cNvPr>
          <p:cNvSpPr/>
          <p:nvPr/>
        </p:nvSpPr>
        <p:spPr>
          <a:xfrm rot="5400000">
            <a:off x="3688908" y="3902270"/>
            <a:ext cx="282823" cy="792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2B31146E-75FD-47FB-AF6E-95D6DE6A8EAC}"/>
              </a:ext>
            </a:extLst>
          </p:cNvPr>
          <p:cNvSpPr/>
          <p:nvPr/>
        </p:nvSpPr>
        <p:spPr>
          <a:xfrm rot="16200000">
            <a:off x="3688908" y="4668518"/>
            <a:ext cx="282823" cy="792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D679B95B-2F51-464F-AEE4-6602F4A76500}"/>
              </a:ext>
            </a:extLst>
          </p:cNvPr>
          <p:cNvSpPr/>
          <p:nvPr/>
        </p:nvSpPr>
        <p:spPr>
          <a:xfrm rot="5400000">
            <a:off x="3688909" y="3902270"/>
            <a:ext cx="282823" cy="7924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3C1E7378-FBB3-4CB8-A861-B13D25F2D6D4}"/>
              </a:ext>
            </a:extLst>
          </p:cNvPr>
          <p:cNvSpPr/>
          <p:nvPr/>
        </p:nvSpPr>
        <p:spPr>
          <a:xfrm rot="16200000">
            <a:off x="3688909" y="4668518"/>
            <a:ext cx="282823" cy="7924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0C7374-48EB-44E3-BF8A-E4F97A3EA93B}"/>
              </a:ext>
            </a:extLst>
          </p:cNvPr>
          <p:cNvSpPr txBox="1"/>
          <p:nvPr/>
        </p:nvSpPr>
        <p:spPr>
          <a:xfrm>
            <a:off x="2926080" y="4499691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status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271DDCA5-BDF8-4BE3-B82C-580F12F9E8FF}"/>
              </a:ext>
            </a:extLst>
          </p:cNvPr>
          <p:cNvSpPr/>
          <p:nvPr/>
        </p:nvSpPr>
        <p:spPr>
          <a:xfrm rot="16200000">
            <a:off x="6012595" y="1808894"/>
            <a:ext cx="273489" cy="36576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6F45966-2BE8-4D99-95EB-671F39362A54}"/>
              </a:ext>
            </a:extLst>
          </p:cNvPr>
          <p:cNvSpPr/>
          <p:nvPr/>
        </p:nvSpPr>
        <p:spPr>
          <a:xfrm rot="5400000">
            <a:off x="5044855" y="4863851"/>
            <a:ext cx="273489" cy="18288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AF41F5-4DCB-4339-985D-9B91A021D248}"/>
              </a:ext>
            </a:extLst>
          </p:cNvPr>
          <p:cNvSpPr txBox="1"/>
          <p:nvPr/>
        </p:nvSpPr>
        <p:spPr>
          <a:xfrm>
            <a:off x="5516880" y="3117094"/>
            <a:ext cx="16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info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227CFE-DB73-4074-BE1C-943282C39EE3}"/>
              </a:ext>
            </a:extLst>
          </p:cNvPr>
          <p:cNvSpPr txBox="1"/>
          <p:nvPr/>
        </p:nvSpPr>
        <p:spPr>
          <a:xfrm>
            <a:off x="4602480" y="5914058"/>
            <a:ext cx="16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16FB4-0F2E-49F4-AC7B-55302D5B9AD8}"/>
              </a:ext>
            </a:extLst>
          </p:cNvPr>
          <p:cNvSpPr txBox="1"/>
          <p:nvPr/>
        </p:nvSpPr>
        <p:spPr>
          <a:xfrm>
            <a:off x="5334000" y="4353862"/>
            <a:ext cx="1351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91216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EDA6-B49A-444C-BE9E-9017D76C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" y="2067559"/>
            <a:ext cx="10805160" cy="1325562"/>
          </a:xfrm>
        </p:spPr>
        <p:txBody>
          <a:bodyPr/>
          <a:lstStyle/>
          <a:p>
            <a:pPr algn="ctr"/>
            <a:r>
              <a:rPr lang="en-US" dirty="0"/>
              <a:t>our software is hosted on a public GitHub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625E8-CC69-457C-A501-9C3E5F395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3464879"/>
            <a:ext cx="11460480" cy="33931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git clone https://github.com/Oidlichtnwoada/OpcUaServerWrapper.git</a:t>
            </a:r>
          </a:p>
        </p:txBody>
      </p:sp>
    </p:spTree>
    <p:extLst>
      <p:ext uri="{BB962C8B-B14F-4D97-AF65-F5344CB8AC3E}">
        <p14:creationId xmlns:p14="http://schemas.microsoft.com/office/powerpoint/2010/main" val="424910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ADFB84-9B4C-4FDF-8EF2-4816722D1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22" y="1210210"/>
            <a:ext cx="2208034" cy="71733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2DE803-20A1-48B9-9444-7913CF9E62B3}"/>
              </a:ext>
            </a:extLst>
          </p:cNvPr>
          <p:cNvCxnSpPr>
            <a:cxnSpLocks/>
          </p:cNvCxnSpPr>
          <p:nvPr/>
        </p:nvCxnSpPr>
        <p:spPr>
          <a:xfrm>
            <a:off x="1881352" y="2157879"/>
            <a:ext cx="1345324" cy="229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764D10B-0E4F-4216-88AF-337A85EE2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858" y="4700121"/>
            <a:ext cx="1325563" cy="13255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81BEAF-5910-40D4-B5DC-259E0D5B40B6}"/>
              </a:ext>
            </a:extLst>
          </p:cNvPr>
          <p:cNvSpPr txBox="1"/>
          <p:nvPr/>
        </p:nvSpPr>
        <p:spPr>
          <a:xfrm rot="3581624">
            <a:off x="1952066" y="2960553"/>
            <a:ext cx="160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at startup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6BD3E3-467A-40FB-BBAF-79DCD9DCCBA9}"/>
              </a:ext>
            </a:extLst>
          </p:cNvPr>
          <p:cNvSpPr txBox="1"/>
          <p:nvPr/>
        </p:nvSpPr>
        <p:spPr>
          <a:xfrm>
            <a:off x="935421" y="778025"/>
            <a:ext cx="172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opcua.service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D4F5F8-11C4-4DC8-AFE8-4F84EA6BE5CA}"/>
              </a:ext>
            </a:extLst>
          </p:cNvPr>
          <p:cNvSpPr txBox="1"/>
          <p:nvPr/>
        </p:nvSpPr>
        <p:spPr>
          <a:xfrm>
            <a:off x="1234965" y="6091157"/>
            <a:ext cx="398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update_repository_and_start_server.sh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709F04-1FBC-4A67-AE1C-A2C4A7A25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627" y="962691"/>
            <a:ext cx="1860331" cy="12850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0E25DAB-5629-4AC3-A125-C3685821B722}"/>
              </a:ext>
            </a:extLst>
          </p:cNvPr>
          <p:cNvSpPr txBox="1"/>
          <p:nvPr/>
        </p:nvSpPr>
        <p:spPr>
          <a:xfrm rot="19831336">
            <a:off x="5849005" y="3321565"/>
            <a:ext cx="147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git pull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AEFBA7-24A9-4A49-95AA-0973FC58CC53}"/>
              </a:ext>
            </a:extLst>
          </p:cNvPr>
          <p:cNvCxnSpPr>
            <a:cxnSpLocks/>
          </p:cNvCxnSpPr>
          <p:nvPr/>
        </p:nvCxnSpPr>
        <p:spPr>
          <a:xfrm flipV="1">
            <a:off x="4246179" y="2358242"/>
            <a:ext cx="4677104" cy="292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73DE3D-85C7-4BC6-B692-0FD442D514CE}"/>
              </a:ext>
            </a:extLst>
          </p:cNvPr>
          <p:cNvSpPr txBox="1"/>
          <p:nvPr/>
        </p:nvSpPr>
        <p:spPr>
          <a:xfrm>
            <a:off x="8471337" y="538132"/>
            <a:ext cx="261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OpcUaServerWrapper.git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E95BF63-3388-4313-9C6B-BA07B0D08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2582" y="4339265"/>
            <a:ext cx="1686419" cy="1686419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33ACA6-8D73-4D83-AC0F-183414339731}"/>
              </a:ext>
            </a:extLst>
          </p:cNvPr>
          <p:cNvCxnSpPr/>
          <p:nvPr/>
        </p:nvCxnSpPr>
        <p:spPr>
          <a:xfrm flipV="1">
            <a:off x="4246179" y="5286703"/>
            <a:ext cx="4403835" cy="231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7C0F40-CDC6-4FDE-9B1E-0434E2D59798}"/>
              </a:ext>
            </a:extLst>
          </p:cNvPr>
          <p:cNvSpPr txBox="1"/>
          <p:nvPr/>
        </p:nvSpPr>
        <p:spPr>
          <a:xfrm rot="21382794">
            <a:off x="5240400" y="4997808"/>
            <a:ext cx="261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execute Python script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360625-FFC6-4C74-85CB-EA946936CDE4}"/>
              </a:ext>
            </a:extLst>
          </p:cNvPr>
          <p:cNvSpPr txBox="1"/>
          <p:nvPr/>
        </p:nvSpPr>
        <p:spPr>
          <a:xfrm>
            <a:off x="8923283" y="5974813"/>
            <a:ext cx="18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startserver.py</a:t>
            </a:r>
          </a:p>
        </p:txBody>
      </p:sp>
    </p:spTree>
    <p:extLst>
      <p:ext uri="{BB962C8B-B14F-4D97-AF65-F5344CB8AC3E}">
        <p14:creationId xmlns:p14="http://schemas.microsoft.com/office/powerpoint/2010/main" val="290887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7A96B5-0DF5-4886-98D4-A9EB21431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54" y="786768"/>
            <a:ext cx="1686419" cy="16864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D4A0A7-A2F2-4149-8A64-8079DA5A2981}"/>
              </a:ext>
            </a:extLst>
          </p:cNvPr>
          <p:cNvSpPr txBox="1"/>
          <p:nvPr/>
        </p:nvSpPr>
        <p:spPr>
          <a:xfrm>
            <a:off x="1072055" y="2422316"/>
            <a:ext cx="18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startserver.py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FD85A7-6875-484A-9145-DF7651E6BBDF}"/>
              </a:ext>
            </a:extLst>
          </p:cNvPr>
          <p:cNvCxnSpPr>
            <a:cxnSpLocks/>
          </p:cNvCxnSpPr>
          <p:nvPr/>
        </p:nvCxnSpPr>
        <p:spPr>
          <a:xfrm>
            <a:off x="2929203" y="1629977"/>
            <a:ext cx="2323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6C6DF53-E797-4844-BA2B-38EFE7235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136" y="786768"/>
            <a:ext cx="1686419" cy="16864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BAD3CB-4CD2-4A1A-8B63-432E1F87823E}"/>
              </a:ext>
            </a:extLst>
          </p:cNvPr>
          <p:cNvSpPr txBox="1"/>
          <p:nvPr/>
        </p:nvSpPr>
        <p:spPr>
          <a:xfrm>
            <a:off x="5760140" y="2422316"/>
            <a:ext cx="18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opcuaserver.py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397CC4-0E2A-4361-9A77-5620D0F0770B}"/>
              </a:ext>
            </a:extLst>
          </p:cNvPr>
          <p:cNvSpPr txBox="1"/>
          <p:nvPr/>
        </p:nvSpPr>
        <p:spPr>
          <a:xfrm>
            <a:off x="2982248" y="1629977"/>
            <a:ext cx="251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Python script</a:t>
            </a:r>
          </a:p>
        </p:txBody>
      </p:sp>
      <p:pic>
        <p:nvPicPr>
          <p:cNvPr id="14" name="Picture 6" descr="pc-ausstattung - Kostenlose technologie Icons">
            <a:extLst>
              <a:ext uri="{FF2B5EF4-FFF2-40B4-BE49-F238E27FC236}">
                <a16:creationId xmlns:a16="http://schemas.microsoft.com/office/drawing/2014/main" id="{D8A7D453-271E-45B4-9B04-89317C1CD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546" y="392810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6284CC-82F3-41CE-88BC-F038470A5816}"/>
              </a:ext>
            </a:extLst>
          </p:cNvPr>
          <p:cNvSpPr txBox="1"/>
          <p:nvPr/>
        </p:nvSpPr>
        <p:spPr>
          <a:xfrm>
            <a:off x="1844563" y="5887972"/>
            <a:ext cx="789093" cy="366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76132E-7968-4D78-AB20-17AC824B8DCB}"/>
              </a:ext>
            </a:extLst>
          </p:cNvPr>
          <p:cNvCxnSpPr>
            <a:cxnSpLocks/>
          </p:cNvCxnSpPr>
          <p:nvPr/>
        </p:nvCxnSpPr>
        <p:spPr>
          <a:xfrm flipV="1">
            <a:off x="3584028" y="2606982"/>
            <a:ext cx="2020408" cy="19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D099C97-3471-46D7-A9A0-25D19A274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095" y="375953"/>
            <a:ext cx="1686419" cy="16864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E18BC86-C59A-4211-B59F-A8A281B4D76D}"/>
              </a:ext>
            </a:extLst>
          </p:cNvPr>
          <p:cNvSpPr txBox="1"/>
          <p:nvPr/>
        </p:nvSpPr>
        <p:spPr>
          <a:xfrm>
            <a:off x="9363585" y="162132"/>
            <a:ext cx="18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telnetclient.py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2C09091-00DD-4A1E-BD12-408D0C420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103" y="4376684"/>
            <a:ext cx="1686419" cy="16864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C9EFC42-15C9-4FA7-AF41-2FCDDF46CFAA}"/>
              </a:ext>
            </a:extLst>
          </p:cNvPr>
          <p:cNvSpPr txBox="1"/>
          <p:nvPr/>
        </p:nvSpPr>
        <p:spPr>
          <a:xfrm>
            <a:off x="9010924" y="5887972"/>
            <a:ext cx="270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robotcontrollerclient.py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E103B8-D673-438C-A4D5-125DE9F527E7}"/>
              </a:ext>
            </a:extLst>
          </p:cNvPr>
          <p:cNvSpPr txBox="1"/>
          <p:nvPr/>
        </p:nvSpPr>
        <p:spPr>
          <a:xfrm rot="18860271">
            <a:off x="4263866" y="3542843"/>
            <a:ext cx="127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34598A-AE3C-4A95-B890-297B871B0604}"/>
              </a:ext>
            </a:extLst>
          </p:cNvPr>
          <p:cNvCxnSpPr>
            <a:cxnSpLocks/>
          </p:cNvCxnSpPr>
          <p:nvPr/>
        </p:nvCxnSpPr>
        <p:spPr>
          <a:xfrm>
            <a:off x="7199586" y="2974428"/>
            <a:ext cx="2322786" cy="202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E94C12-9132-4ABD-8693-049867588534}"/>
              </a:ext>
            </a:extLst>
          </p:cNvPr>
          <p:cNvSpPr txBox="1"/>
          <p:nvPr/>
        </p:nvSpPr>
        <p:spPr>
          <a:xfrm rot="2496026">
            <a:off x="7033908" y="3699659"/>
            <a:ext cx="301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Telnet command(s)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938F9E-8C41-4850-8A00-8F2E23DE8061}"/>
              </a:ext>
            </a:extLst>
          </p:cNvPr>
          <p:cNvCxnSpPr>
            <a:cxnSpLocks/>
          </p:cNvCxnSpPr>
          <p:nvPr/>
        </p:nvCxnSpPr>
        <p:spPr>
          <a:xfrm flipV="1">
            <a:off x="10274313" y="2042752"/>
            <a:ext cx="19437" cy="237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9021B5-61FF-42F9-BDD8-34E327D6E9E8}"/>
              </a:ext>
            </a:extLst>
          </p:cNvPr>
          <p:cNvCxnSpPr>
            <a:cxnSpLocks/>
          </p:cNvCxnSpPr>
          <p:nvPr/>
        </p:nvCxnSpPr>
        <p:spPr>
          <a:xfrm>
            <a:off x="10026869" y="2062372"/>
            <a:ext cx="0" cy="231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5962E6-F762-44A7-852F-5FC635668B77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7052844" y="3115717"/>
            <a:ext cx="2378259" cy="210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3BC9773-CB2C-4091-A64D-B2A6D2C47BC4}"/>
              </a:ext>
            </a:extLst>
          </p:cNvPr>
          <p:cNvCxnSpPr/>
          <p:nvPr/>
        </p:nvCxnSpPr>
        <p:spPr>
          <a:xfrm flipH="1">
            <a:off x="3738679" y="2746385"/>
            <a:ext cx="1975457" cy="196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9750F03-94C7-4593-8551-65BBD14B642D}"/>
              </a:ext>
            </a:extLst>
          </p:cNvPr>
          <p:cNvSpPr txBox="1"/>
          <p:nvPr/>
        </p:nvSpPr>
        <p:spPr>
          <a:xfrm rot="19010438">
            <a:off x="3969554" y="3176643"/>
            <a:ext cx="127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211E3D-AF11-46CE-8EC4-13F8D79D1E14}"/>
              </a:ext>
            </a:extLst>
          </p:cNvPr>
          <p:cNvSpPr txBox="1"/>
          <p:nvPr/>
        </p:nvSpPr>
        <p:spPr>
          <a:xfrm rot="2494667">
            <a:off x="6368933" y="4181934"/>
            <a:ext cx="377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processed controller response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0C92DD-9524-46B1-ACAD-A185DAAD7553}"/>
              </a:ext>
            </a:extLst>
          </p:cNvPr>
          <p:cNvSpPr txBox="1"/>
          <p:nvPr/>
        </p:nvSpPr>
        <p:spPr>
          <a:xfrm rot="5400000">
            <a:off x="9315752" y="3065943"/>
            <a:ext cx="242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cmds to controller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B658C6-D9DD-4600-8406-1451DE5B67E5}"/>
              </a:ext>
            </a:extLst>
          </p:cNvPr>
          <p:cNvSpPr txBox="1"/>
          <p:nvPr/>
        </p:nvSpPr>
        <p:spPr>
          <a:xfrm rot="16200000">
            <a:off x="8429745" y="3008069"/>
            <a:ext cx="275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res from controller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EC5B14C-137C-49B1-B2E6-6C52497D06AA}"/>
              </a:ext>
            </a:extLst>
          </p:cNvPr>
          <p:cNvSpPr/>
          <p:nvPr/>
        </p:nvSpPr>
        <p:spPr>
          <a:xfrm>
            <a:off x="5954155" y="388942"/>
            <a:ext cx="2497486" cy="61167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 runs forever …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3CBC0AA-3ACA-494B-A7EC-830330C69F70}"/>
              </a:ext>
            </a:extLst>
          </p:cNvPr>
          <p:cNvSpPr/>
          <p:nvPr/>
        </p:nvSpPr>
        <p:spPr>
          <a:xfrm>
            <a:off x="7095228" y="890694"/>
            <a:ext cx="809057" cy="40389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74F7978-1076-4873-AE4F-37288D76A250}"/>
              </a:ext>
            </a:extLst>
          </p:cNvPr>
          <p:cNvSpPr/>
          <p:nvPr/>
        </p:nvSpPr>
        <p:spPr>
          <a:xfrm>
            <a:off x="6975754" y="1184669"/>
            <a:ext cx="366466" cy="2558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0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EDA6-B49A-444C-BE9E-9017D76C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75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used open-source Python OPC UA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625E8-CC69-457C-A501-9C3E5F395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3464879"/>
            <a:ext cx="11460480" cy="33931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git clone https://github.com/FreeOpcUa/python-opcua.git</a:t>
            </a:r>
          </a:p>
        </p:txBody>
      </p:sp>
    </p:spTree>
    <p:extLst>
      <p:ext uri="{BB962C8B-B14F-4D97-AF65-F5344CB8AC3E}">
        <p14:creationId xmlns:p14="http://schemas.microsoft.com/office/powerpoint/2010/main" val="86263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11BB743-5E6C-41EF-8205-B0ABEEFFD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044525"/>
              </p:ext>
            </p:extLst>
          </p:nvPr>
        </p:nvGraphicFramePr>
        <p:xfrm>
          <a:off x="499110" y="1625600"/>
          <a:ext cx="11193779" cy="33721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36900">
                  <a:extLst>
                    <a:ext uri="{9D8B030D-6E8A-4147-A177-3AD203B41FA5}">
                      <a16:colId xmlns:a16="http://schemas.microsoft.com/office/drawing/2014/main" val="669933952"/>
                    </a:ext>
                  </a:extLst>
                </a:gridCol>
                <a:gridCol w="1602496">
                  <a:extLst>
                    <a:ext uri="{9D8B030D-6E8A-4147-A177-3AD203B41FA5}">
                      <a16:colId xmlns:a16="http://schemas.microsoft.com/office/drawing/2014/main" val="173973598"/>
                    </a:ext>
                  </a:extLst>
                </a:gridCol>
                <a:gridCol w="6454383">
                  <a:extLst>
                    <a:ext uri="{9D8B030D-6E8A-4147-A177-3AD203B41FA5}">
                      <a16:colId xmlns:a16="http://schemas.microsoft.com/office/drawing/2014/main" val="981552445"/>
                    </a:ext>
                  </a:extLst>
                </a:gridCol>
              </a:tblGrid>
              <a:tr h="425732">
                <a:tc>
                  <a:txBody>
                    <a:bodyPr/>
                    <a:lstStyle/>
                    <a:p>
                      <a:r>
                        <a:rPr lang="en-US" sz="2000" dirty="0"/>
                        <a:t>OPC UA method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NodeId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34497"/>
                  </a:ext>
                </a:extLst>
              </a:tr>
              <a:tr h="425732">
                <a:tc>
                  <a:txBody>
                    <a:bodyPr/>
                    <a:lstStyle/>
                    <a:p>
                      <a:r>
                        <a:rPr lang="en-US" sz="2000" dirty="0"/>
                        <a:t>ReadInput(Index)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ns=4;i=1067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reads the input sensor with the corresponding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678426"/>
                  </a:ext>
                </a:extLst>
              </a:tr>
              <a:tr h="398216">
                <a:tc>
                  <a:txBody>
                    <a:bodyPr/>
                    <a:lstStyle/>
                    <a:p>
                      <a:r>
                        <a:rPr lang="en-US" sz="2000" dirty="0"/>
                        <a:t>WriteOutput(Index,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ns=4;i=1111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writes Value to the actuator with the corresponding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730814"/>
                  </a:ext>
                </a:extLst>
              </a:tr>
              <a:tr h="425732">
                <a:tc>
                  <a:txBody>
                    <a:bodyPr/>
                    <a:lstStyle/>
                    <a:p>
                      <a:r>
                        <a:rPr lang="en-US" sz="2000" dirty="0"/>
                        <a:t>Move(X,Y,Z,A,B,C)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ns=4;i=1137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move to position (X,Y,Z) with rotation (A,B,C)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178980"/>
                  </a:ext>
                </a:extLst>
              </a:tr>
              <a:tr h="425732">
                <a:tc>
                  <a:txBody>
                    <a:bodyPr/>
                    <a:lstStyle/>
                    <a:p>
                      <a:r>
                        <a:rPr lang="en-US" sz="2000" dirty="0"/>
                        <a:t>OpenGripper()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ns=4;i=1131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open the gripper attached to the robot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141968"/>
                  </a:ext>
                </a:extLst>
              </a:tr>
              <a:tr h="425732">
                <a:tc>
                  <a:txBody>
                    <a:bodyPr/>
                    <a:lstStyle/>
                    <a:p>
                      <a:r>
                        <a:rPr lang="en-US" sz="2000" dirty="0"/>
                        <a:t>CloseGripper()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ns=4;i=1134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close the gripper attached to the robot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18518"/>
                  </a:ext>
                </a:extLst>
              </a:tr>
              <a:tr h="419524">
                <a:tc>
                  <a:txBody>
                    <a:bodyPr/>
                    <a:lstStyle/>
                    <a:p>
                      <a:r>
                        <a:rPr lang="en-US" sz="2000" dirty="0"/>
                        <a:t>GetErrorLog(NumErrorLogs)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ns=4;i=1140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most recent NumErrorLogs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093456"/>
                  </a:ext>
                </a:extLst>
              </a:tr>
              <a:tr h="425732">
                <a:tc>
                  <a:txBody>
                    <a:bodyPr/>
                    <a:lstStyle/>
                    <a:p>
                      <a:r>
                        <a:rPr lang="en-US" sz="2000" dirty="0"/>
                        <a:t>ResetError()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ns=4;i=1108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resets the current error present in the 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783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77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0DAD73-E843-428E-B372-B71E5FD43E4B}"/>
              </a:ext>
            </a:extLst>
          </p:cNvPr>
          <p:cNvSpPr txBox="1"/>
          <p:nvPr/>
        </p:nvSpPr>
        <p:spPr>
          <a:xfrm>
            <a:off x="2499359" y="2828835"/>
            <a:ext cx="7193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50492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OpcUaServerWrapper</vt:lpstr>
      <vt:lpstr>PowerPoint Presentation</vt:lpstr>
      <vt:lpstr>PowerPoint Presentation</vt:lpstr>
      <vt:lpstr>our software is hosted on a public GitHub repo</vt:lpstr>
      <vt:lpstr>PowerPoint Presentation</vt:lpstr>
      <vt:lpstr>PowerPoint Presentation</vt:lpstr>
      <vt:lpstr>used open-source Python OPC UA library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OpcUaServerWrapper</dc:title>
  <dc:creator>Hannes Brantner</dc:creator>
  <cp:lastModifiedBy>Hannes Brantner</cp:lastModifiedBy>
  <cp:revision>4</cp:revision>
  <dcterms:created xsi:type="dcterms:W3CDTF">2020-05-15T11:35:08Z</dcterms:created>
  <dcterms:modified xsi:type="dcterms:W3CDTF">2020-05-15T13:27:41Z</dcterms:modified>
</cp:coreProperties>
</file>