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>
        <p:scale>
          <a:sx n="156" d="100"/>
          <a:sy n="156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6F8A-3F83-242F-2423-CB33926B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D1171-5CC1-73D6-A3A5-DBC6ABF0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5A33-EA0E-FCE8-3A88-98358E09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40D0-A1B1-D1F8-8187-63BD5643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7DE3-FEF0-30C4-E7CD-7AE864F3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63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4C8-38B0-B7FB-3661-C321736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157F1-D807-DEFC-8CF9-CDE1518E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9575-CC58-0173-AEFF-AF83D4B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7855-8020-E8AF-2747-17D74E8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731C-5EBC-69D5-1B52-E4345E9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093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5CD66-A7B8-6F88-2C08-FF0E78B3B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753DE-BF7A-556F-BB16-FE554AE9B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AFCE-6BE3-F0BE-6A9B-E85CE019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7A68-F87F-FBFC-9E55-BBAF1924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DFCE-7875-F089-263D-FD0A589F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34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4A00-6606-F003-0373-FE0C0D44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3899-FD2D-BDBC-A5E1-3029F224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A730-70D2-1000-04D6-4205FD6F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9FDD-6868-BD7B-DAAF-35000B3C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5930-BC6B-416F-0E14-79D3B8F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01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670-A3BB-E112-4167-71F0B120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9CE1-2776-4DD3-9CFE-4F1E1C05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0DFF-1DD6-EE25-05EA-052E394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38DB-FC6D-8A5D-16C4-71D73B1F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2162-4BE5-AB54-2848-6AB9EDE3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5234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E252-8C26-C6FA-F525-ABE8E07D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EB83-EB47-A370-22C7-AB65A8508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A7FEB-52DC-24C3-E135-D73712DE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0E49C-1861-A170-51FB-E3FA3552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2B80-EA56-DCF8-4E4C-893989F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6B61A-29C0-9BC0-B6E2-02E9B9C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282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9541-3897-232D-9D63-C083C08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DA99-0B9D-CABB-0EE2-0A2F71E0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4528C-195B-01E3-C84C-37113870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A6C97-5E37-E7DE-57AD-64C73A54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0F83-9DA4-C19D-2704-9F30EB46D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FB5CA-88D1-26D5-4B1A-5953EF30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4599B-C16D-C670-DF66-AE8D6396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3A8F5-D4A8-0342-A0FC-B6987B8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80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F15-4A5E-DD32-5D43-1D53C8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24648-9611-6FD2-D13F-86C59E14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C4517-57DB-5603-05CC-CA7383A6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B96B5-CB7B-74E8-902B-12DF1709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52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14E6-B1CA-1773-DDCC-3B8F9F98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46EA7-1987-77F4-3412-78CECD4B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5873E-1D7F-6F96-563C-6523FBB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01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E039-D768-F068-FD64-C8A3F36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9652-A3B2-5101-11D6-E67EA71A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F3F51-586C-D359-4BAF-064F525E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A2C8-3103-1DB5-30A2-0B132E5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C27-0518-AA4E-6219-CF1E8795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4C0E0-242E-8C8E-0BC4-8E0093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133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CBB9-6AA1-B820-7434-B769D124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44111-F839-59CB-8501-5885B9FC2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B3C7-0B0B-F842-6FCF-474521751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C6E2-A888-756B-B4D4-07485C06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61B9-F413-FD07-1BB6-A1336CB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25DA7-7536-F1CC-0435-E9C65FC2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138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3305E-2788-D621-C06D-F3B28E2E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7EF6-D825-31C9-3512-7587A3C9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694E-B6B4-CAA5-7DDC-4DE1C9E60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8488-EC5F-0F4F-9B4E-0FEB857BC423}" type="datetimeFigureOut">
              <a:rPr lang="en-AT" smtClean="0"/>
              <a:t>06.03.24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A7EF-B15C-1F31-8B38-27084911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E547-D6E3-EE35-4FB0-289BAA79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92B7-DB5D-8341-B14C-84829956BA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281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C955-603C-E8BC-C8A3-71CA7A4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AT" dirty="0"/>
              <a:t>AI-Matching-Tool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A4CFD-A7F2-C0BC-6F9C-F579528D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Hannes Brantner</a:t>
            </a:r>
          </a:p>
        </p:txBody>
      </p:sp>
    </p:spTree>
    <p:extLst>
      <p:ext uri="{BB962C8B-B14F-4D97-AF65-F5344CB8AC3E}">
        <p14:creationId xmlns:p14="http://schemas.microsoft.com/office/powerpoint/2010/main" val="241175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F50C-C580-396A-CD3B-629B4DB8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09FB-3127-11C1-D2EE-FD36DF55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Job Requirement Extraction</a:t>
            </a:r>
          </a:p>
          <a:p>
            <a:r>
              <a:rPr lang="en-AT" dirty="0"/>
              <a:t>Job Requirement Matching Part 1</a:t>
            </a:r>
          </a:p>
          <a:p>
            <a:r>
              <a:rPr lang="en-AT" dirty="0"/>
              <a:t>Job Requirement Matching Part 2</a:t>
            </a:r>
          </a:p>
          <a:p>
            <a:r>
              <a:rPr lang="en-AT" dirty="0"/>
              <a:t>Output File</a:t>
            </a:r>
          </a:p>
          <a:p>
            <a:r>
              <a:rPr lang="en-AT" dirty="0"/>
              <a:t>Configuration Part 1</a:t>
            </a:r>
          </a:p>
          <a:p>
            <a:r>
              <a:rPr lang="en-AT" dirty="0"/>
              <a:t>Configuration Part 2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78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830-8AEE-1658-F642-EB2D0E0B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Job Requirement Extraction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A7BF46-AE84-D0A7-5E90-B9D3E9BBAEEF}"/>
              </a:ext>
            </a:extLst>
          </p:cNvPr>
          <p:cNvGrpSpPr/>
          <p:nvPr/>
        </p:nvGrpSpPr>
        <p:grpSpPr>
          <a:xfrm>
            <a:off x="780215" y="2132801"/>
            <a:ext cx="2358065" cy="3909167"/>
            <a:chOff x="1068255" y="2102595"/>
            <a:chExt cx="2358065" cy="39091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C8F345-87FA-A8A0-C67C-742F9FFB93ED}"/>
                </a:ext>
              </a:extLst>
            </p:cNvPr>
            <p:cNvGrpSpPr/>
            <p:nvPr/>
          </p:nvGrpSpPr>
          <p:grpSpPr>
            <a:xfrm>
              <a:off x="1068255" y="2102595"/>
              <a:ext cx="2358065" cy="2652810"/>
              <a:chOff x="1059709" y="1795047"/>
              <a:chExt cx="2358065" cy="2652810"/>
            </a:xfrm>
          </p:grpSpPr>
          <p:pic>
            <p:nvPicPr>
              <p:cNvPr id="5" name="Picture 4" descr="A document with text on it&#10;&#10;Description automatically generated">
                <a:extLst>
                  <a:ext uri="{FF2B5EF4-FFF2-40B4-BE49-F238E27FC236}">
                    <a16:creationId xmlns:a16="http://schemas.microsoft.com/office/drawing/2014/main" id="{14445210-30E1-9FB0-2E6B-B5E9C79DF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9709" y="2579913"/>
                <a:ext cx="2358065" cy="186794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C707DEA-7767-FC35-E7CA-B08A986F7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9709" y="1866561"/>
                <a:ext cx="453405" cy="556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7F259B85-0C20-C69C-496C-48A5F8B54A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58" y="1795047"/>
                <a:ext cx="627966" cy="627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AF541020-D8F5-C9B8-7140-D48F52B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808" y="1795047"/>
                <a:ext cx="627966" cy="627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F9F991F-4AA0-C681-8BE4-0BCDAA71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60" y="4912305"/>
              <a:ext cx="1347853" cy="1099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211E0C09-42B2-F399-B920-047E0C78E107}"/>
              </a:ext>
            </a:extLst>
          </p:cNvPr>
          <p:cNvSpPr/>
          <p:nvPr/>
        </p:nvSpPr>
        <p:spPr>
          <a:xfrm>
            <a:off x="3750082" y="3666582"/>
            <a:ext cx="1538174" cy="3701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200" dirty="0"/>
              <a:t>Model</a:t>
            </a: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B8DE0A6-4176-D580-5BAA-ED5990EB5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058" y="1937393"/>
            <a:ext cx="5453742" cy="3828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5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830-8AEE-1658-F642-EB2D0E0B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Job Requirement Matching Part 1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6C4F153-1B09-0715-16BE-CE8A83196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7" t="56274" r="63013" b="40287"/>
          <a:stretch/>
        </p:blipFill>
        <p:spPr>
          <a:xfrm>
            <a:off x="506155" y="5017448"/>
            <a:ext cx="2770029" cy="234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8A2230-415B-E469-6180-8807E0B25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" t="48485" r="85529" b="48387"/>
          <a:stretch/>
        </p:blipFill>
        <p:spPr>
          <a:xfrm>
            <a:off x="1311280" y="5711910"/>
            <a:ext cx="1159778" cy="234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07766-B2D2-8401-34BF-41A533955A80}"/>
              </a:ext>
            </a:extLst>
          </p:cNvPr>
          <p:cNvSpPr txBox="1"/>
          <p:nvPr/>
        </p:nvSpPr>
        <p:spPr>
          <a:xfrm>
            <a:off x="1775110" y="5297056"/>
            <a:ext cx="2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B71-D3E4-F2B0-C2AD-DBE6183A0D6D}"/>
              </a:ext>
            </a:extLst>
          </p:cNvPr>
          <p:cNvSpPr txBox="1"/>
          <p:nvPr/>
        </p:nvSpPr>
        <p:spPr>
          <a:xfrm>
            <a:off x="1775109" y="4602594"/>
            <a:ext cx="2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+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B35379-F687-3F84-80FD-839EF0376FA9}"/>
              </a:ext>
            </a:extLst>
          </p:cNvPr>
          <p:cNvGrpSpPr/>
          <p:nvPr/>
        </p:nvGrpSpPr>
        <p:grpSpPr>
          <a:xfrm>
            <a:off x="579352" y="1690688"/>
            <a:ext cx="2623625" cy="2911906"/>
            <a:chOff x="579352" y="1690688"/>
            <a:chExt cx="2623625" cy="29119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C10AE7E-09D6-E7DA-881A-826734D69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25" y="1743958"/>
              <a:ext cx="373382" cy="41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7689EB16-2013-646D-D838-3D2B474F4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599" y="1690688"/>
              <a:ext cx="517134" cy="46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EBF48488-2ACE-93BB-602F-F011C1AD8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974" y="1690688"/>
              <a:ext cx="517134" cy="46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69C1B209-E943-B454-005E-B8BD105F8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182" y="3783618"/>
              <a:ext cx="1109966" cy="81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screenshot of a personal profile&#10;&#10;Description automatically generated">
              <a:extLst>
                <a:ext uri="{FF2B5EF4-FFF2-40B4-BE49-F238E27FC236}">
                  <a16:creationId xmlns:a16="http://schemas.microsoft.com/office/drawing/2014/main" id="{71B622C2-88C6-872C-9386-79460377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352" y="2364922"/>
              <a:ext cx="2623625" cy="13026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E83B84C-9A6F-10FF-CC40-836716D95FF9}"/>
              </a:ext>
            </a:extLst>
          </p:cNvPr>
          <p:cNvSpPr/>
          <p:nvPr/>
        </p:nvSpPr>
        <p:spPr>
          <a:xfrm>
            <a:off x="3779867" y="3598561"/>
            <a:ext cx="1538174" cy="3701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200" dirty="0"/>
              <a:t>Model</a:t>
            </a:r>
          </a:p>
        </p:txBody>
      </p:sp>
      <p:pic>
        <p:nvPicPr>
          <p:cNvPr id="19" name="Picture 18" descr="A black screen with text&#10;&#10;Description automatically generated">
            <a:extLst>
              <a:ext uri="{FF2B5EF4-FFF2-40B4-BE49-F238E27FC236}">
                <a16:creationId xmlns:a16="http://schemas.microsoft.com/office/drawing/2014/main" id="{20B427AE-F4D6-6046-91C9-3B40DF27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399" y="3097361"/>
            <a:ext cx="5452534" cy="1140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017F-2D34-F79A-7ED0-E51532AF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Job Requirement Matching Part 2</a:t>
            </a:r>
          </a:p>
        </p:txBody>
      </p:sp>
      <p:pic>
        <p:nvPicPr>
          <p:cNvPr id="4" name="Picture 3" descr="A black screen with text&#10;&#10;Description automatically generated">
            <a:extLst>
              <a:ext uri="{FF2B5EF4-FFF2-40B4-BE49-F238E27FC236}">
                <a16:creationId xmlns:a16="http://schemas.microsoft.com/office/drawing/2014/main" id="{ED56B722-1FBF-8098-FBEE-6486F481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" y="3143507"/>
            <a:ext cx="3691522" cy="772108"/>
          </a:xfrm>
          <a:prstGeom prst="rect">
            <a:avLst/>
          </a:prstGeom>
        </p:spPr>
      </p:pic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5559F4CF-2E26-7493-B915-32D646E5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3" y="3295907"/>
            <a:ext cx="3691522" cy="772108"/>
          </a:xfrm>
          <a:prstGeom prst="rect">
            <a:avLst/>
          </a:prstGeom>
        </p:spPr>
      </p:pic>
      <p:pic>
        <p:nvPicPr>
          <p:cNvPr id="6" name="Picture 5" descr="A black screen with text&#10;&#10;Description automatically generated">
            <a:extLst>
              <a:ext uri="{FF2B5EF4-FFF2-40B4-BE49-F238E27FC236}">
                <a16:creationId xmlns:a16="http://schemas.microsoft.com/office/drawing/2014/main" id="{0F831A85-B550-DF19-204B-04734AAD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3" y="3448307"/>
            <a:ext cx="3691522" cy="772108"/>
          </a:xfrm>
          <a:prstGeom prst="rect">
            <a:avLst/>
          </a:prstGeom>
        </p:spPr>
      </p:pic>
      <p:pic>
        <p:nvPicPr>
          <p:cNvPr id="7" name="Picture 6" descr="A black screen with text&#10;&#10;Description automatically generated">
            <a:extLst>
              <a:ext uri="{FF2B5EF4-FFF2-40B4-BE49-F238E27FC236}">
                <a16:creationId xmlns:a16="http://schemas.microsoft.com/office/drawing/2014/main" id="{828B4EE9-00C4-1485-2956-33038832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3" y="3600707"/>
            <a:ext cx="3691522" cy="772108"/>
          </a:xfrm>
          <a:prstGeom prst="rect">
            <a:avLst/>
          </a:prstGeom>
        </p:spPr>
      </p:pic>
      <p:pic>
        <p:nvPicPr>
          <p:cNvPr id="8" name="Picture 7" descr="A black screen with text&#10;&#10;Description automatically generated">
            <a:extLst>
              <a:ext uri="{FF2B5EF4-FFF2-40B4-BE49-F238E27FC236}">
                <a16:creationId xmlns:a16="http://schemas.microsoft.com/office/drawing/2014/main" id="{06E3BC61-181F-624A-88A8-771D5DE9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3" y="3753107"/>
            <a:ext cx="3691522" cy="77210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2EC2DAE-6A62-17FB-CBF5-DDDC6C210AF2}"/>
              </a:ext>
            </a:extLst>
          </p:cNvPr>
          <p:cNvSpPr/>
          <p:nvPr/>
        </p:nvSpPr>
        <p:spPr>
          <a:xfrm rot="5400000">
            <a:off x="1977673" y="5058550"/>
            <a:ext cx="1073210" cy="2998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200" dirty="0"/>
              <a:t>Calculation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50426CF-CA6C-4159-08E0-8D9044D9483A}"/>
              </a:ext>
            </a:extLst>
          </p:cNvPr>
          <p:cNvSpPr/>
          <p:nvPr/>
        </p:nvSpPr>
        <p:spPr>
          <a:xfrm>
            <a:off x="5543122" y="3243942"/>
            <a:ext cx="1538174" cy="3701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200" dirty="0"/>
              <a:t>Model</a:t>
            </a:r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3BA17A-DBA1-C1F5-1832-EF5FFD12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3" y="1461017"/>
            <a:ext cx="1781582" cy="1250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D6C1B9-87F3-5C64-BBCF-4BF9C9944194}"/>
              </a:ext>
            </a:extLst>
          </p:cNvPr>
          <p:cNvSpPr txBox="1"/>
          <p:nvPr/>
        </p:nvSpPr>
        <p:spPr>
          <a:xfrm>
            <a:off x="2324119" y="2735914"/>
            <a:ext cx="23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4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EE379-DD78-A7E0-C685-712B6496C300}"/>
              </a:ext>
            </a:extLst>
          </p:cNvPr>
          <p:cNvSpPr txBox="1"/>
          <p:nvPr/>
        </p:nvSpPr>
        <p:spPr>
          <a:xfrm>
            <a:off x="1772388" y="5978034"/>
            <a:ext cx="147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Score: 80/100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EB3AE6-C210-2057-73D1-26A4AFC37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9"/>
          <a:stretch/>
        </p:blipFill>
        <p:spPr bwMode="auto">
          <a:xfrm>
            <a:off x="8684361" y="3887336"/>
            <a:ext cx="1807783" cy="1266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43E319-DD00-EF2A-77D2-17AB51521CBA}"/>
              </a:ext>
            </a:extLst>
          </p:cNvPr>
          <p:cNvSpPr txBox="1"/>
          <p:nvPr/>
        </p:nvSpPr>
        <p:spPr>
          <a:xfrm>
            <a:off x="8534753" y="597803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“promising”: yes/no</a:t>
            </a:r>
          </a:p>
        </p:txBody>
      </p:sp>
      <p:pic>
        <p:nvPicPr>
          <p:cNvPr id="17" name="Content Placeholder 4" descr="A black screen with text&#10;&#10;Description automatically generated">
            <a:extLst>
              <a:ext uri="{FF2B5EF4-FFF2-40B4-BE49-F238E27FC236}">
                <a16:creationId xmlns:a16="http://schemas.microsoft.com/office/drawing/2014/main" id="{767F3ED4-CDD1-5C6D-BB42-C18442BF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47054" y="1823116"/>
            <a:ext cx="4682398" cy="1240176"/>
          </a:xfrm>
        </p:spPr>
      </p:pic>
    </p:spTree>
    <p:extLst>
      <p:ext uri="{BB962C8B-B14F-4D97-AF65-F5344CB8AC3E}">
        <p14:creationId xmlns:p14="http://schemas.microsoft.com/office/powerpoint/2010/main" val="6096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1D70-FBC7-FCA2-DB1E-5A4ED2D1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Output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FA38B6-BE74-69CE-2230-BE2C00B19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688"/>
            <a:ext cx="629679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AA1AC12-93D9-EB17-7C8B-C81222C5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615" y="3086100"/>
            <a:ext cx="2073862" cy="15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946F-4D41-5F3F-A545-D10A9393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Configuration Part 1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0D135E-3626-CA25-29CC-958D6168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18" y="1703388"/>
            <a:ext cx="5879764" cy="4351338"/>
          </a:xfrm>
        </p:spPr>
      </p:pic>
    </p:spTree>
    <p:extLst>
      <p:ext uri="{BB962C8B-B14F-4D97-AF65-F5344CB8AC3E}">
        <p14:creationId xmlns:p14="http://schemas.microsoft.com/office/powerpoint/2010/main" val="12446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946F-4D41-5F3F-A545-D10A9393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Configuration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07D4-99E7-4424-3FD6-8E57D72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Work Experience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Education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Other Qualifications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Hard Skills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Soft Skills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Specific Knowledge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Personal Traits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Languages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Travel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Location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Working Hours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 Physical Ability</a:t>
            </a:r>
          </a:p>
        </p:txBody>
      </p:sp>
    </p:spTree>
    <p:extLst>
      <p:ext uri="{BB962C8B-B14F-4D97-AF65-F5344CB8AC3E}">
        <p14:creationId xmlns:p14="http://schemas.microsoft.com/office/powerpoint/2010/main" val="147049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95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AI-Matching-Tool</vt:lpstr>
      <vt:lpstr>Model Architecture</vt:lpstr>
      <vt:lpstr>Job Requirement Extraction</vt:lpstr>
      <vt:lpstr>Job Requirement Matching Part 1</vt:lpstr>
      <vt:lpstr>Job Requirement Matching Part 2</vt:lpstr>
      <vt:lpstr>Output File</vt:lpstr>
      <vt:lpstr>Configuration Part 1</vt:lpstr>
      <vt:lpstr>Configuration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Brantner</dc:creator>
  <cp:lastModifiedBy>Hannes Brantner</cp:lastModifiedBy>
  <cp:revision>7</cp:revision>
  <dcterms:created xsi:type="dcterms:W3CDTF">2024-03-06T21:29:27Z</dcterms:created>
  <dcterms:modified xsi:type="dcterms:W3CDTF">2024-03-07T00:12:37Z</dcterms:modified>
</cp:coreProperties>
</file>