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gdv95/yolov5/tree/master/Yolov5_DeepSort_Pytorch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3221-1D66-0948-9794-87C00F11C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156316"/>
            <a:ext cx="8361229" cy="2098226"/>
          </a:xfrm>
        </p:spPr>
        <p:txBody>
          <a:bodyPr/>
          <a:lstStyle/>
          <a:p>
            <a:r>
              <a:rPr lang="en-ES" dirty="0"/>
              <a:t>Pedestrian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97FDC-49D5-CB61-4352-98102CF5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87203"/>
            <a:ext cx="6831673" cy="1086237"/>
          </a:xfrm>
        </p:spPr>
        <p:txBody>
          <a:bodyPr/>
          <a:lstStyle/>
          <a:p>
            <a:r>
              <a:rPr lang="en-ES" dirty="0"/>
              <a:t>Teknei</a:t>
            </a:r>
          </a:p>
        </p:txBody>
      </p:sp>
    </p:spTree>
    <p:extLst>
      <p:ext uri="{BB962C8B-B14F-4D97-AF65-F5344CB8AC3E}">
        <p14:creationId xmlns:p14="http://schemas.microsoft.com/office/powerpoint/2010/main" val="156862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687D-31A3-A7B8-650B-3C9A53CE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b="1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75CE-0140-7D4F-9008-6B88F6B8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sz="2800" dirty="0"/>
              <a:t>Objetivo</a:t>
            </a:r>
          </a:p>
          <a:p>
            <a:r>
              <a:rPr lang="en-ES" sz="2800" dirty="0"/>
              <a:t>Enfoque</a:t>
            </a:r>
          </a:p>
          <a:p>
            <a:r>
              <a:rPr lang="en-ES" sz="2800" dirty="0"/>
              <a:t>Desarrollo</a:t>
            </a:r>
          </a:p>
          <a:p>
            <a:r>
              <a:rPr lang="en-ES" sz="28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5563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1AD7-94A4-B0F0-4843-A700ACB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BCDF-2B55-B682-2F41-6D7B9BAC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ES" dirty="0"/>
              <a:t>Contar tanto en vídeos como en fotos las personas que aparecen.</a:t>
            </a:r>
          </a:p>
        </p:txBody>
      </p:sp>
      <p:pic>
        <p:nvPicPr>
          <p:cNvPr id="5" name="Picture 4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479CC7EE-D9C0-4172-79DB-7A649A7F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93" y="2543175"/>
            <a:ext cx="6997014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8DD6-1289-6D46-755A-E9D474A5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Enfoque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D8FB-29FC-5B93-79B2-83D2C8481F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ES" dirty="0"/>
              <a:t>YoloV5</a:t>
            </a:r>
          </a:p>
          <a:p>
            <a:pPr marL="0" indent="0">
              <a:buNone/>
            </a:pPr>
            <a:endParaRPr lang="en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7F663-E365-7257-DF4C-35E9A9C44A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ES" dirty="0"/>
              <a:t>DeepSort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https://github.com/dongdv95/yolov5/tree/master/Yolov5_DeepSort_Pytorch</a:t>
            </a:r>
            <a:r>
              <a:rPr lang="en-GB" dirty="0"/>
              <a:t> </a:t>
            </a:r>
            <a:endParaRPr lang="en-E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7BBF56-FDCD-E317-9FA3-CC94F0154E16}"/>
              </a:ext>
            </a:extLst>
          </p:cNvPr>
          <p:cNvSpPr/>
          <p:nvPr/>
        </p:nvSpPr>
        <p:spPr>
          <a:xfrm>
            <a:off x="2907809" y="323008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Frame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9B4FDE-4889-0532-429B-4B43001FC7A7}"/>
              </a:ext>
            </a:extLst>
          </p:cNvPr>
          <p:cNvSpPr/>
          <p:nvPr/>
        </p:nvSpPr>
        <p:spPr>
          <a:xfrm>
            <a:off x="1263640" y="3230089"/>
            <a:ext cx="13953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Decodificar video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6AB8337-6571-133F-ED44-57F779740F3B}"/>
              </a:ext>
            </a:extLst>
          </p:cNvPr>
          <p:cNvSpPr/>
          <p:nvPr/>
        </p:nvSpPr>
        <p:spPr>
          <a:xfrm>
            <a:off x="4071026" y="3230089"/>
            <a:ext cx="13953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Contar personas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B301F-95BA-414A-52CB-D920A6DD025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58992" y="3687289"/>
            <a:ext cx="248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323827-9AD6-0C94-0E04-D164E083808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822209" y="3687289"/>
            <a:ext cx="248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AB1F21E-2377-A571-52B1-DA285A416766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V="1">
            <a:off x="4066856" y="2528242"/>
            <a:ext cx="12700" cy="1403693"/>
          </a:xfrm>
          <a:prstGeom prst="bentConnector3">
            <a:avLst>
              <a:gd name="adj1" fmla="val 2361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69CDF1-4CE9-EB66-C7CF-E06CE89E2C37}"/>
              </a:ext>
            </a:extLst>
          </p:cNvPr>
          <p:cNvSpPr txBox="1"/>
          <p:nvPr/>
        </p:nvSpPr>
        <p:spPr>
          <a:xfrm>
            <a:off x="2984831" y="250350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While video.isOpen()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0A142FE-8165-64B7-E226-9396186ACE91}"/>
              </a:ext>
            </a:extLst>
          </p:cNvPr>
          <p:cNvSpPr/>
          <p:nvPr/>
        </p:nvSpPr>
        <p:spPr>
          <a:xfrm>
            <a:off x="1258166" y="4886984"/>
            <a:ext cx="42082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Incremento en base a si entra una persona en el frame, si desaparece, NO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59C3973-CB00-DC8C-856B-B057A803362F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5400000">
            <a:off x="3694240" y="3812521"/>
            <a:ext cx="742495" cy="14064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5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1BBF-8197-8C41-0C42-2FEA1E0A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96159"/>
          </a:xfrm>
        </p:spPr>
        <p:txBody>
          <a:bodyPr>
            <a:normAutofit/>
          </a:bodyPr>
          <a:lstStyle/>
          <a:p>
            <a:r>
              <a:rPr lang="en-ES" dirty="0"/>
              <a:t>Desarrollo 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A17C-E250-FBBF-6AC7-569C9B782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97573"/>
            <a:ext cx="4447786" cy="4269828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IMÁGENES</a:t>
            </a:r>
          </a:p>
          <a:p>
            <a:pPr marL="0" indent="0">
              <a:buNone/>
            </a:pPr>
            <a:r>
              <a:rPr lang="en-GB" dirty="0"/>
              <a:t>def </a:t>
            </a:r>
            <a:r>
              <a:rPr lang="en-GB" b="1" dirty="0" err="1"/>
              <a:t>detectImage</a:t>
            </a:r>
            <a:r>
              <a:rPr lang="en-GB" dirty="0"/>
              <a:t>(path, model)</a:t>
            </a:r>
          </a:p>
          <a:p>
            <a:pPr marL="0" indent="0">
              <a:buNone/>
            </a:pPr>
            <a:r>
              <a:rPr lang="en-GB" dirty="0"/>
              <a:t>def </a:t>
            </a:r>
            <a:r>
              <a:rPr lang="en-GB" b="1" dirty="0" err="1"/>
              <a:t>getNDetections</a:t>
            </a:r>
            <a:r>
              <a:rPr lang="en-GB" dirty="0"/>
              <a:t>(results):</a:t>
            </a:r>
          </a:p>
          <a:p>
            <a:pPr marL="0" indent="0">
              <a:buNone/>
            </a:pPr>
            <a:r>
              <a:rPr lang="en-GB" dirty="0"/>
              <a:t>     return </a:t>
            </a:r>
            <a:r>
              <a:rPr lang="en-GB" dirty="0" err="1"/>
              <a:t>results.xyxy</a:t>
            </a:r>
            <a:r>
              <a:rPr lang="en-GB" dirty="0"/>
              <a:t>[0].shape[0]</a:t>
            </a:r>
          </a:p>
          <a:p>
            <a:endParaRPr lang="en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02166-93EE-17C2-03AA-DDF026FAA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97573"/>
            <a:ext cx="4447786" cy="1300823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VÍDEOS</a:t>
            </a:r>
          </a:p>
          <a:p>
            <a:pPr marL="0" indent="0">
              <a:buNone/>
            </a:pPr>
            <a:r>
              <a:rPr lang="en-GB" dirty="0"/>
              <a:t>def </a:t>
            </a:r>
            <a:r>
              <a:rPr lang="en-GB" b="1" dirty="0" err="1"/>
              <a:t>detectVideo</a:t>
            </a:r>
            <a:r>
              <a:rPr lang="en-GB" dirty="0"/>
              <a:t>(path, model)</a:t>
            </a:r>
          </a:p>
          <a:p>
            <a:pPr marL="0" indent="0">
              <a:buNone/>
            </a:pPr>
            <a:r>
              <a:rPr lang="en-GB" dirty="0"/>
              <a:t>def </a:t>
            </a:r>
            <a:r>
              <a:rPr lang="en-GB" b="1" dirty="0" err="1"/>
              <a:t>getNDetections</a:t>
            </a:r>
            <a:r>
              <a:rPr lang="en-GB" dirty="0"/>
              <a:t>(results)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F7AC6-D7CF-5A35-DFA4-5C0A74242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 t="4583" r="4414" b="9055"/>
          <a:stretch/>
        </p:blipFill>
        <p:spPr>
          <a:xfrm>
            <a:off x="999373" y="3571874"/>
            <a:ext cx="5096627" cy="2900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8DEA8-A4D1-37A7-6889-273C7CAF35B5}"/>
              </a:ext>
            </a:extLst>
          </p:cNvPr>
          <p:cNvSpPr txBox="1"/>
          <p:nvPr/>
        </p:nvSpPr>
        <p:spPr>
          <a:xfrm>
            <a:off x="6525403" y="2898396"/>
            <a:ext cx="58503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detections = 0</a:t>
            </a:r>
          </a:p>
          <a:p>
            <a:r>
              <a:rPr lang="en-GB" dirty="0" err="1"/>
              <a:t>lastDetections</a:t>
            </a:r>
            <a:r>
              <a:rPr lang="en-GB" dirty="0"/>
              <a:t> = 0</a:t>
            </a:r>
            <a:br>
              <a:rPr lang="en-GB" dirty="0"/>
            </a:br>
            <a:r>
              <a:rPr lang="en-GB" dirty="0"/>
              <a:t>while True:</a:t>
            </a:r>
          </a:p>
          <a:p>
            <a:r>
              <a:rPr lang="en-GB" dirty="0"/>
              <a:t>     ok, frame = </a:t>
            </a:r>
            <a:r>
              <a:rPr lang="en-GB" dirty="0" err="1"/>
              <a:t>video.read</a:t>
            </a:r>
            <a:r>
              <a:rPr lang="en-GB" dirty="0"/>
              <a:t>()</a:t>
            </a:r>
          </a:p>
          <a:p>
            <a:r>
              <a:rPr lang="en-GB" dirty="0"/>
              <a:t>     If not ok:</a:t>
            </a:r>
          </a:p>
          <a:p>
            <a:r>
              <a:rPr lang="en-GB" dirty="0"/>
              <a:t>          break </a:t>
            </a:r>
          </a:p>
          <a:p>
            <a:br>
              <a:rPr lang="en-GB" dirty="0"/>
            </a:br>
            <a:r>
              <a:rPr lang="en-GB" dirty="0"/>
              <a:t>     </a:t>
            </a:r>
            <a:r>
              <a:rPr lang="en-GB" dirty="0" err="1"/>
              <a:t>actualFrame</a:t>
            </a:r>
            <a:r>
              <a:rPr lang="en-GB" dirty="0"/>
              <a:t> = model(frame)</a:t>
            </a:r>
          </a:p>
          <a:p>
            <a:r>
              <a:rPr lang="en-GB" dirty="0"/>
              <a:t>     </a:t>
            </a:r>
            <a:r>
              <a:rPr lang="en-GB" dirty="0" err="1"/>
              <a:t>actualDetections</a:t>
            </a:r>
            <a:r>
              <a:rPr lang="en-GB" dirty="0"/>
              <a:t> = </a:t>
            </a:r>
            <a:r>
              <a:rPr lang="en-GB" dirty="0" err="1"/>
              <a:t>getNDetections</a:t>
            </a:r>
            <a:r>
              <a:rPr lang="en-GB" dirty="0"/>
              <a:t>(</a:t>
            </a:r>
            <a:r>
              <a:rPr lang="en-GB" dirty="0" err="1"/>
              <a:t>actualFrame</a:t>
            </a:r>
            <a:r>
              <a:rPr lang="en-GB" dirty="0"/>
              <a:t>)</a:t>
            </a:r>
          </a:p>
          <a:p>
            <a:r>
              <a:rPr lang="en-GB" dirty="0"/>
              <a:t>     print(</a:t>
            </a:r>
            <a:r>
              <a:rPr lang="en-GB" dirty="0" err="1"/>
              <a:t>actualDetections</a:t>
            </a:r>
            <a:r>
              <a:rPr lang="en-GB" dirty="0"/>
              <a:t>)</a:t>
            </a:r>
          </a:p>
          <a:p>
            <a:r>
              <a:rPr lang="en-GB" dirty="0"/>
              <a:t>     if </a:t>
            </a:r>
            <a:r>
              <a:rPr lang="en-GB" dirty="0" err="1"/>
              <a:t>lastDetections</a:t>
            </a:r>
            <a:r>
              <a:rPr lang="en-GB" dirty="0"/>
              <a:t> &lt; </a:t>
            </a:r>
            <a:r>
              <a:rPr lang="en-GB" dirty="0" err="1"/>
              <a:t>actualDetections</a:t>
            </a:r>
            <a:r>
              <a:rPr lang="en-GB" dirty="0"/>
              <a:t>:</a:t>
            </a:r>
          </a:p>
          <a:p>
            <a:r>
              <a:rPr lang="en-GB" dirty="0"/>
              <a:t>          detections += abs(</a:t>
            </a:r>
            <a:r>
              <a:rPr lang="en-GB" dirty="0" err="1"/>
              <a:t>actualDetections</a:t>
            </a:r>
            <a:r>
              <a:rPr lang="en-GB" dirty="0"/>
              <a:t> - </a:t>
            </a:r>
            <a:r>
              <a:rPr lang="en-GB" dirty="0" err="1"/>
              <a:t>lastDetections</a:t>
            </a:r>
            <a:r>
              <a:rPr lang="en-GB" dirty="0"/>
              <a:t>)</a:t>
            </a:r>
          </a:p>
          <a:p>
            <a:r>
              <a:rPr lang="en-GB" dirty="0" err="1"/>
              <a:t>lastDetections</a:t>
            </a:r>
            <a:r>
              <a:rPr lang="en-GB" dirty="0"/>
              <a:t> = </a:t>
            </a:r>
            <a:r>
              <a:rPr lang="en-GB" dirty="0" err="1"/>
              <a:t>actualDetections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37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757F-A5BD-F120-6E49-DCDE4CED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Resultados 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A7BB-7CC5-78E6-B23B-6DAD32585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211" y="1638299"/>
            <a:ext cx="4447786" cy="3581401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IMÁGENES</a:t>
            </a:r>
          </a:p>
          <a:p>
            <a:endParaRPr lang="en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71D1B-57BC-F7BD-EFE7-8C1FF267D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4" y="1638299"/>
            <a:ext cx="4447786" cy="3581401"/>
          </a:xfrm>
        </p:spPr>
        <p:txBody>
          <a:bodyPr/>
          <a:lstStyle/>
          <a:p>
            <a:pPr marL="0" indent="0" algn="ctr">
              <a:buNone/>
            </a:pPr>
            <a:r>
              <a:rPr lang="en-ES" b="1" dirty="0"/>
              <a:t>VÍDEOS</a:t>
            </a:r>
          </a:p>
          <a:p>
            <a:pPr marL="0" indent="0">
              <a:buNone/>
            </a:pPr>
            <a:r>
              <a:rPr lang="en-ES" dirty="0"/>
              <a:t>No funciona de manera adecuada, detecta de manera incorrecta a los viandantes de mas atrás. </a:t>
            </a:r>
            <a:r>
              <a:rPr lang="en-GB" dirty="0"/>
              <a:t>P</a:t>
            </a:r>
            <a:r>
              <a:rPr lang="en-ES" dirty="0"/>
              <a:t>uede llegar a detectar a 100 personas cuando hay unas 15 o 16.</a:t>
            </a: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r>
              <a:rPr lang="en-ES" dirty="0"/>
              <a:t>- Ejemplo video.py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CFA23CCA-E1ED-DCE5-AC19-D36DADF7D1F3}"/>
              </a:ext>
            </a:extLst>
          </p:cNvPr>
          <p:cNvSpPr/>
          <p:nvPr/>
        </p:nvSpPr>
        <p:spPr>
          <a:xfrm>
            <a:off x="2522483" y="3016469"/>
            <a:ext cx="2154620" cy="207053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261078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</TotalTime>
  <Words>214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Pedestrian detector</vt:lpstr>
      <vt:lpstr>Índice</vt:lpstr>
      <vt:lpstr>Objetivo</vt:lpstr>
      <vt:lpstr>Enfoque</vt:lpstr>
      <vt:lpstr>Desarrollo YOLO</vt:lpstr>
      <vt:lpstr>Resultados YOLO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detector</dc:title>
  <dc:creator>Oier Mentxaka Gómez</dc:creator>
  <cp:lastModifiedBy>Oier Mentxaka Gómez</cp:lastModifiedBy>
  <cp:revision>3</cp:revision>
  <dcterms:created xsi:type="dcterms:W3CDTF">2022-05-02T16:18:54Z</dcterms:created>
  <dcterms:modified xsi:type="dcterms:W3CDTF">2022-05-02T16:56:51Z</dcterms:modified>
</cp:coreProperties>
</file>