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807e221e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807e221e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807e221e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807e221e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807e22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807e22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807e224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807e224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807e224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807e224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807e224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807e224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07e224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807e224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07e224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807e224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375" y="886450"/>
            <a:ext cx="2007251" cy="15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874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Moreno, Anartz Pagaldai, Oiher Oleaga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770650" y="2643188"/>
            <a:ext cx="36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GIT DEVELOPMENT MODEL</a:t>
            </a:r>
            <a:endParaRPr b="1" sz="2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088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2471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52200" y="10863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Esquema de ramas para el desarrollo.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Dónde se encontrará el repositorio principal.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Qué ramas va a tener y qué normas posee cada rama.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Nomenclatura de cara al nombre de las ramas: ¿En que rama trabajo? ¿Qué rama actualizo al final del día de trabajo?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Nomenclatura de cara a los commits: ¿Cómo se a cual volver en caso de necesidad?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Cómo marcamos qué momentos son una versión nueva.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Quién se encarga de ser el administrador: ¿Todos, cada vez uno?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1635"/>
            <a:ext cx="8520602" cy="479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226600" y="32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ramas para el desarrollo.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730475" y="2318025"/>
            <a:ext cx="53088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Utilizaremos este modelo para el desarrollo del proyecto ya que creemos que va a ser lo </a:t>
            </a:r>
            <a:r>
              <a:rPr lang="es"/>
              <a:t>más</a:t>
            </a:r>
            <a:r>
              <a:rPr lang="es"/>
              <a:t> eficiente para nosotros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Dónde se encontrará el repositorio principal.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repositorio </a:t>
            </a:r>
            <a:r>
              <a:rPr lang="es"/>
              <a:t>estará</a:t>
            </a:r>
            <a:r>
              <a:rPr lang="es"/>
              <a:t> alojado en github despues añadiremos a los miembros del proyecto como colaboradores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ramas va a tener y qué normas posee cada rama.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Main: Se realizarán los merge de versiones finalizadas. Por ejemplo: 1.0, 2.0…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Develop: Será la rama de desarrollo.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Release: Para guardar próximas actualizaciones o versiones.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24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1779"/>
              <a:t>Nomenclatura de cara al nombre de las ramas: ¿En que rama trabajo? ¿Qué rama actualizo al final del día de trabajo?</a:t>
            </a:r>
            <a:endParaRPr sz="1779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/>
              <a:t>trabajará</a:t>
            </a:r>
            <a:r>
              <a:rPr lang="es"/>
              <a:t> en la rama develop y se </a:t>
            </a:r>
            <a:r>
              <a:rPr lang="es"/>
              <a:t>actualizará</a:t>
            </a:r>
            <a:r>
              <a:rPr lang="es"/>
              <a:t> en dicha rama para mantener un orden y coherencia.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2580"/>
              <a:t>Nomenclatura de cara a los commits: ¿Cómo se a cual volver en caso de necesidad?</a:t>
            </a:r>
            <a:endParaRPr sz="258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commits se </a:t>
            </a:r>
            <a:r>
              <a:rPr lang="es"/>
              <a:t>realizarán</a:t>
            </a:r>
            <a:r>
              <a:rPr lang="es"/>
              <a:t> al tener funcionalidades completas y los nombres de los commits </a:t>
            </a:r>
            <a:r>
              <a:rPr lang="es"/>
              <a:t>serán</a:t>
            </a:r>
            <a:r>
              <a:rPr lang="es"/>
              <a:t> las funciones </a:t>
            </a:r>
            <a:r>
              <a:rPr lang="es"/>
              <a:t>más</a:t>
            </a:r>
            <a:r>
              <a:rPr lang="es"/>
              <a:t> importantes realizadas.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Ejemplo: Nueva barra de herramientas, </a:t>
            </a:r>
            <a:r>
              <a:rPr lang="es"/>
              <a:t>menús</a:t>
            </a:r>
            <a:r>
              <a:rPr lang="es"/>
              <a:t> de </a:t>
            </a:r>
            <a:r>
              <a:rPr lang="es"/>
              <a:t>navegación</a:t>
            </a:r>
            <a:r>
              <a:rPr lang="es"/>
              <a:t>…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Cómo marcamos qué momentos son una versión nueva.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/>
              <a:t>marcará</a:t>
            </a:r>
            <a:r>
              <a:rPr lang="es"/>
              <a:t> en el commit y cuando dicho commit se realice en la rama main.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68375" y="1776725"/>
            <a:ext cx="2007251" cy="15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3280"/>
              <a:t>Quién se encarga de ser el administrador: ¿Todos, cada vez uno? </a:t>
            </a:r>
            <a:endParaRPr sz="328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Vamos a ser todos colaboradores del repositorio.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