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1" r:id="rId5"/>
    <p:sldId id="260" r:id="rId6"/>
    <p:sldId id="259" r:id="rId7"/>
    <p:sldId id="257" r:id="rId8"/>
    <p:sldId id="256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046"/>
    <a:srgbClr val="CAA18C"/>
    <a:srgbClr val="99918B"/>
    <a:srgbClr val="B0AAA5"/>
    <a:srgbClr val="408192"/>
    <a:srgbClr val="9E281C"/>
    <a:srgbClr val="37362E"/>
    <a:srgbClr val="B38375"/>
    <a:srgbClr val="816C68"/>
    <a:srgbClr val="BEB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F8CF-B9FD-42D7-A20E-AD9E7CA9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ECAC4-09B7-4B5A-BCCC-FB3CEFF7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B6B58-AAF2-43EF-A973-D6EFF83D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C91BA-7878-419D-AF84-4B942E3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D2E0B-80A4-46DD-A233-C92A54A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5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BD86D-9C67-438E-B8E6-E29DA3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1308D-F31B-45B2-A4D8-B53CC4D6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2439-1674-4908-9C69-181946E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A37D9-131A-48D4-84D5-016A2CB1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3D482-9AA9-457D-B336-F9154C6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ED7E96-AD11-4219-BAA3-C99BED7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EDD73-CFB8-4C0B-AED0-E83E9352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602ED-94C3-49D3-8786-C11B705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2030-AB51-45A5-96FB-37717433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14DE6-EEE0-4135-8BE0-C11EF78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4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7173-22A4-498B-9E39-46ADA45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7483F-81F8-4712-BF87-2DCD1BA6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B1259-64C8-49E5-8491-7E0406E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7C63C-EFAC-4AB5-A365-EBC69E7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EB5F8-2074-4757-A8AF-041267E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CF327-EB5D-496A-9091-4F1A01C4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5A772-AC90-43AA-97C3-75E9AF0B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E7D90-9EDB-4B79-9F33-7795990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9B766-E25B-4120-BDA9-1D11EB5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DB634-6453-4562-BDFC-A51A224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0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F818-ECEF-4FA1-B938-7147B06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9026D-232B-4DF8-BEA8-5BB4A709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148C02-FD44-403A-B45F-521EDBF6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3F5E3-5D2C-4720-9A2E-46547310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2FC6A-3023-4EDB-9C6C-D1F28279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506A2-8956-4639-843B-DAE1CB71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2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D79F-EFFB-47FD-A9EE-A47C8F2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00C2C-0582-45A2-A78F-0444E5BB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75428-0560-44BE-8636-4352B8A5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A851A1-D1A0-4135-BBB7-9786EF463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3C2DEB-AB9A-4166-8AC8-06451C992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879E0-192F-40A7-938D-7AFFDC6A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82B5F-93F5-4734-81F8-8EAB4698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7D7862-0134-4910-ADD1-6D1B610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9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CDD3-BB77-4105-ADB1-7CBEEB8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FD197-6D3A-4E1C-98D3-D2DC530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3F8C9-C95F-4AB2-8F80-D1FEECBC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703E8A-3A96-4740-9445-DB64597A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142005-53BA-4785-BB16-447AB61E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FACC64-9793-43B7-846B-0C2057D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1D7CF6-E239-4197-92F6-95331C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7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8A00-9948-42EC-9C56-DA7FC91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90866-A50D-4B79-B459-5125D53A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6B65F-49F6-4575-91D4-E503730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323D-CED1-4A5B-89AC-4BA2E3B9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66887-17F8-4354-9CE2-4886D30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9BF52-C5C7-4289-B015-4268833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6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D69B-F7EC-465A-B1D9-69CDE67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60C1B-EF95-4621-B00F-3DBDA8717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4CBE9-84F9-4974-8458-086FB17D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75CA2-B3BA-45E4-8380-28FD0B7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BA2A6-57E5-4249-B013-F7D0632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8D4B94-2901-40E2-B268-C558452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0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B948CB-A86A-4457-8203-35779781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A7CD3-C19D-486F-A47E-6865A4F9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758F2-2CBF-4B32-9DB7-14E7AF8D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7C31-17FD-4282-BE1B-410575909701}" type="datetimeFigureOut">
              <a:rPr lang="es-CL" smtClean="0"/>
              <a:t>29-11-2022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3938A-BB29-4BF3-BA52-AB9D757E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AF8EB-41D4-4BF8-BE0E-780C429F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8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CD53B7F4-BFA2-4A87-A60C-A9DD3852DC5F}"/>
              </a:ext>
            </a:extLst>
          </p:cNvPr>
          <p:cNvGrpSpPr/>
          <p:nvPr/>
        </p:nvGrpSpPr>
        <p:grpSpPr>
          <a:xfrm>
            <a:off x="491271" y="591662"/>
            <a:ext cx="10798794" cy="5400000"/>
            <a:chOff x="491271" y="591662"/>
            <a:chExt cx="10798794" cy="5400000"/>
          </a:xfrm>
        </p:grpSpPr>
        <p:pic>
          <p:nvPicPr>
            <p:cNvPr id="3" name="Imagen 2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EB6CAF17-5213-4258-BFBC-D6858D65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656" y="2391662"/>
              <a:ext cx="2699615" cy="1800000"/>
            </a:xfrm>
            <a:prstGeom prst="rect">
              <a:avLst/>
            </a:prstGeom>
          </p:spPr>
        </p:pic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6154BE3B-BF21-4259-9368-6F4FC479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656" y="591662"/>
              <a:ext cx="2699615" cy="1800000"/>
            </a:xfrm>
            <a:prstGeom prst="rect">
              <a:avLst/>
            </a:prstGeom>
          </p:spPr>
        </p:pic>
        <p:pic>
          <p:nvPicPr>
            <p:cNvPr id="9" name="Imagen 8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D6F9C6A7-B609-4041-9E35-D5B9081C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085" y="591662"/>
              <a:ext cx="2699423" cy="1800000"/>
            </a:xfrm>
            <a:prstGeom prst="rect">
              <a:avLst/>
            </a:prstGeom>
          </p:spPr>
        </p:pic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6D83253F-8D8F-4D56-913E-E4E37EF6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0" y="591662"/>
              <a:ext cx="2699615" cy="180000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DB0FF48A-7F66-480D-9EF1-C30EEBDD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316" y="2391662"/>
              <a:ext cx="2699615" cy="1800000"/>
            </a:xfrm>
            <a:prstGeom prst="rect">
              <a:avLst/>
            </a:prstGeom>
          </p:spPr>
        </p:pic>
        <p:pic>
          <p:nvPicPr>
            <p:cNvPr id="15" name="Imagen 14" descr="Logotipo&#10;&#10;Descripción generada automáticamente">
              <a:extLst>
                <a:ext uri="{FF2B5EF4-FFF2-40B4-BE49-F238E27FC236}">
                  <a16:creationId xmlns:a16="http://schemas.microsoft.com/office/drawing/2014/main" id="{4816AF24-CF86-425B-8C48-C21A1275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508" y="591662"/>
              <a:ext cx="2699615" cy="1800000"/>
            </a:xfrm>
            <a:prstGeom prst="rect">
              <a:avLst/>
            </a:prstGeom>
          </p:spPr>
        </p:pic>
        <p:pic>
          <p:nvPicPr>
            <p:cNvPr id="16" name="Imagen 15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622F5428-9DA0-4238-A7D8-52F3BB7A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0642" y="4191662"/>
              <a:ext cx="2699423" cy="1800000"/>
            </a:xfrm>
            <a:prstGeom prst="rect">
              <a:avLst/>
            </a:prstGeom>
          </p:spPr>
        </p:pic>
        <p:pic>
          <p:nvPicPr>
            <p:cNvPr id="17" name="Imagen 16" descr="Icono&#10;&#10;Descripción generada automáticamente">
              <a:extLst>
                <a:ext uri="{FF2B5EF4-FFF2-40B4-BE49-F238E27FC236}">
                  <a16:creationId xmlns:a16="http://schemas.microsoft.com/office/drawing/2014/main" id="{9C098D4F-602E-45BB-B888-03AFBDBFA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31" y="4191662"/>
              <a:ext cx="2699615" cy="1800000"/>
            </a:xfrm>
            <a:prstGeom prst="rect">
              <a:avLst/>
            </a:prstGeom>
          </p:spPr>
        </p:pic>
        <p:pic>
          <p:nvPicPr>
            <p:cNvPr id="18" name="Imagen 17" descr="Logotipo&#10;&#10;Descripción generada automáticamente">
              <a:extLst>
                <a:ext uri="{FF2B5EF4-FFF2-40B4-BE49-F238E27FC236}">
                  <a16:creationId xmlns:a16="http://schemas.microsoft.com/office/drawing/2014/main" id="{DE79A543-4003-423A-AB36-240EED78D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85" y="4191662"/>
              <a:ext cx="2699615" cy="1800000"/>
            </a:xfrm>
            <a:prstGeom prst="rect">
              <a:avLst/>
            </a:prstGeom>
          </p:spPr>
        </p:pic>
        <p:pic>
          <p:nvPicPr>
            <p:cNvPr id="19" name="Imagen 18" descr="Icono&#10;&#10;Descripción generada automáticamente">
              <a:extLst>
                <a:ext uri="{FF2B5EF4-FFF2-40B4-BE49-F238E27FC236}">
                  <a16:creationId xmlns:a16="http://schemas.microsoft.com/office/drawing/2014/main" id="{86E1BF8D-1727-4C39-9C50-A28FD7CB3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70" y="2391662"/>
              <a:ext cx="2699615" cy="1800000"/>
            </a:xfrm>
            <a:prstGeom prst="rect">
              <a:avLst/>
            </a:prstGeom>
          </p:spPr>
        </p:pic>
        <p:pic>
          <p:nvPicPr>
            <p:cNvPr id="20" name="Imagen 19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A3E6ABC-0215-4E3A-8248-4515B0A4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69" y="4191662"/>
              <a:ext cx="2699615" cy="1800000"/>
            </a:xfrm>
            <a:prstGeom prst="rect">
              <a:avLst/>
            </a:prstGeom>
          </p:spPr>
        </p:pic>
        <p:pic>
          <p:nvPicPr>
            <p:cNvPr id="21" name="Imagen 20" descr="Logotipo&#10;&#10;Descripción generada automáticamente">
              <a:extLst>
                <a:ext uri="{FF2B5EF4-FFF2-40B4-BE49-F238E27FC236}">
                  <a16:creationId xmlns:a16="http://schemas.microsoft.com/office/drawing/2014/main" id="{8A2AFEEF-65A2-4D5B-8CC9-E0AC27560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71" y="2391662"/>
              <a:ext cx="2699615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81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3EAB1697-F7DA-4401-A3D1-38D1631A3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t="3" b="16008"/>
          <a:stretch/>
        </p:blipFill>
        <p:spPr>
          <a:xfrm>
            <a:off x="1776025" y="128513"/>
            <a:ext cx="9719532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64DFFC2-EABA-4C75-9CF1-4C28140B3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4" t="-1" b="16006"/>
          <a:stretch/>
        </p:blipFill>
        <p:spPr>
          <a:xfrm>
            <a:off x="1235606" y="189000"/>
            <a:ext cx="9720787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0444457-BA9B-45CF-8FB6-FDA6F6C4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88307"/>
            <a:ext cx="9720000" cy="6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0E50F9D5-32CD-4939-BE8A-B982CFEFAB1D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3607BC2-69A5-4EA4-88B7-23BE7DA25996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9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F6C15C4-5D82-4FFE-9C29-7AAECCE6AF60}"/>
                </a:ext>
              </a:extLst>
            </p:cNvPr>
            <p:cNvSpPr/>
            <p:nvPr/>
          </p:nvSpPr>
          <p:spPr>
            <a:xfrm>
              <a:off x="3604057" y="1980000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D882A86-8AE7-4939-B85A-097C5D4028CF}"/>
                </a:ext>
              </a:extLst>
            </p:cNvPr>
            <p:cNvSpPr/>
            <p:nvPr/>
          </p:nvSpPr>
          <p:spPr>
            <a:xfrm>
              <a:off x="3780000" y="2160000"/>
              <a:ext cx="2160000" cy="216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19D72B3-7E34-41B1-BB98-FB2F16F61A87}"/>
                </a:ext>
              </a:extLst>
            </p:cNvPr>
            <p:cNvSpPr/>
            <p:nvPr/>
          </p:nvSpPr>
          <p:spPr>
            <a:xfrm>
              <a:off x="1174743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0FD84B-B6FF-45D9-8322-6BBA340F9409}"/>
                </a:ext>
              </a:extLst>
            </p:cNvPr>
            <p:cNvSpPr/>
            <p:nvPr/>
          </p:nvSpPr>
          <p:spPr>
            <a:xfrm>
              <a:off x="7114057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2BB8C89-5102-44A5-8312-CC132A1DA563}"/>
                </a:ext>
              </a:extLst>
            </p:cNvPr>
            <p:cNvSpPr/>
            <p:nvPr/>
          </p:nvSpPr>
          <p:spPr>
            <a:xfrm>
              <a:off x="1170000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6566685-3659-4BAF-8B47-A358727E12DA}"/>
                </a:ext>
              </a:extLst>
            </p:cNvPr>
            <p:cNvSpPr/>
            <p:nvPr/>
          </p:nvSpPr>
          <p:spPr>
            <a:xfrm>
              <a:off x="7110000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25A7A4A-EEB7-44B0-B4A0-DA69B307DAE0}"/>
                </a:ext>
              </a:extLst>
            </p:cNvPr>
            <p:cNvSpPr/>
            <p:nvPr/>
          </p:nvSpPr>
          <p:spPr>
            <a:xfrm>
              <a:off x="135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A62ACA-F112-42D9-BFCD-AE274B680E60}"/>
                </a:ext>
              </a:extLst>
            </p:cNvPr>
            <p:cNvSpPr/>
            <p:nvPr/>
          </p:nvSpPr>
          <p:spPr>
            <a:xfrm>
              <a:off x="729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C149CBB-E2FA-4996-8050-B0D0CFD4DCA7}"/>
                </a:ext>
              </a:extLst>
            </p:cNvPr>
            <p:cNvSpPr/>
            <p:nvPr/>
          </p:nvSpPr>
          <p:spPr>
            <a:xfrm>
              <a:off x="135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1E69768-1416-4F0A-8AA5-DAD836EAE57C}"/>
                </a:ext>
              </a:extLst>
            </p:cNvPr>
            <p:cNvSpPr/>
            <p:nvPr/>
          </p:nvSpPr>
          <p:spPr>
            <a:xfrm>
              <a:off x="729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F28CFE5-82BA-47F8-A94A-C4CBD29D8054}"/>
                </a:ext>
              </a:extLst>
            </p:cNvPr>
            <p:cNvSpPr/>
            <p:nvPr/>
          </p:nvSpPr>
          <p:spPr>
            <a:xfrm>
              <a:off x="4680000" y="2160000"/>
              <a:ext cx="36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021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B33CD152-5BF1-401E-ADAB-2462C1274B81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D9CDCE9A-9878-4898-AAA7-D2D42E6BAF6B}"/>
                </a:ext>
              </a:extLst>
            </p:cNvPr>
            <p:cNvSpPr/>
            <p:nvPr/>
          </p:nvSpPr>
          <p:spPr>
            <a:xfrm flipV="1">
              <a:off x="609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0579BBF3-F70C-47F0-8C6C-FB688255E3CB}"/>
                </a:ext>
              </a:extLst>
            </p:cNvPr>
            <p:cNvSpPr/>
            <p:nvPr/>
          </p:nvSpPr>
          <p:spPr>
            <a:xfrm flipH="1">
              <a:off x="123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Sol 6">
              <a:extLst>
                <a:ext uri="{FF2B5EF4-FFF2-40B4-BE49-F238E27FC236}">
                  <a16:creationId xmlns:a16="http://schemas.microsoft.com/office/drawing/2014/main" id="{4FD40E5E-3EC0-40A2-BE16-D6F585B2D315}"/>
                </a:ext>
              </a:extLst>
            </p:cNvPr>
            <p:cNvSpPr/>
            <p:nvPr/>
          </p:nvSpPr>
          <p:spPr>
            <a:xfrm>
              <a:off x="4296000" y="1629000"/>
              <a:ext cx="3600000" cy="3600000"/>
            </a:xfrm>
            <a:prstGeom prst="sun">
              <a:avLst/>
            </a:prstGeom>
            <a:solidFill>
              <a:srgbClr val="DF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333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23F699A-BF76-46FE-87BE-8A17D5D10E49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8BABD37-FF35-462C-9DE7-FDEADB8E269E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25DDDA3-BD83-4742-9DD3-D1F6EE8223F3}"/>
                </a:ext>
              </a:extLst>
            </p:cNvPr>
            <p:cNvSpPr/>
            <p:nvPr/>
          </p:nvSpPr>
          <p:spPr>
            <a:xfrm>
              <a:off x="1980000" y="360000"/>
              <a:ext cx="5760000" cy="576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E3CD7B-9959-4683-A820-D7120E8122FF}"/>
                </a:ext>
              </a:extLst>
            </p:cNvPr>
            <p:cNvSpPr/>
            <p:nvPr/>
          </p:nvSpPr>
          <p:spPr>
            <a:xfrm>
              <a:off x="3060000" y="1080000"/>
              <a:ext cx="4320000" cy="4320000"/>
            </a:xfrm>
            <a:prstGeom prst="ellipse">
              <a:avLst/>
            </a:prstGeom>
            <a:solidFill>
              <a:srgbClr val="01A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861BB1-7C77-4EAE-A235-77E8B21415AF}"/>
                </a:ext>
              </a:extLst>
            </p:cNvPr>
            <p:cNvSpPr/>
            <p:nvPr/>
          </p:nvSpPr>
          <p:spPr>
            <a:xfrm>
              <a:off x="3780000" y="2160000"/>
              <a:ext cx="2880000" cy="28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7FFBE9C-25A1-44B7-923B-001365C87EEB}"/>
                </a:ext>
              </a:extLst>
            </p:cNvPr>
            <p:cNvSpPr/>
            <p:nvPr/>
          </p:nvSpPr>
          <p:spPr>
            <a:xfrm>
              <a:off x="4140000" y="2880000"/>
              <a:ext cx="1440000" cy="144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2991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5FD163B2-34DB-43DD-B423-0BE9F0DCCC6C}"/>
              </a:ext>
            </a:extLst>
          </p:cNvPr>
          <p:cNvGrpSpPr/>
          <p:nvPr/>
        </p:nvGrpSpPr>
        <p:grpSpPr>
          <a:xfrm>
            <a:off x="1236000" y="188999"/>
            <a:ext cx="9720000" cy="6480000"/>
            <a:chOff x="1236000" y="188999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4A18829-A32C-4908-948D-95642691FE4C}"/>
                </a:ext>
              </a:extLst>
            </p:cNvPr>
            <p:cNvSpPr/>
            <p:nvPr/>
          </p:nvSpPr>
          <p:spPr>
            <a:xfrm>
              <a:off x="1236000" y="188999"/>
              <a:ext cx="9720000" cy="64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561707A7-4182-466E-AAB2-6149B39205A5}"/>
                </a:ext>
              </a:extLst>
            </p:cNvPr>
            <p:cNvGrpSpPr/>
            <p:nvPr/>
          </p:nvGrpSpPr>
          <p:grpSpPr>
            <a:xfrm>
              <a:off x="1899576" y="1628999"/>
              <a:ext cx="8392847" cy="3600000"/>
              <a:chOff x="1894813" y="1630188"/>
              <a:chExt cx="8392847" cy="3600000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C9C380F-87FB-43CB-89AD-CA314B65C916}"/>
                  </a:ext>
                </a:extLst>
              </p:cNvPr>
              <p:cNvSpPr/>
              <p:nvPr/>
            </p:nvSpPr>
            <p:spPr>
              <a:xfrm rot="18900000">
                <a:off x="598681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5AFA10B-0BE4-4FF8-92C5-19E480FA5C52}"/>
                  </a:ext>
                </a:extLst>
              </p:cNvPr>
              <p:cNvSpPr/>
              <p:nvPr/>
            </p:nvSpPr>
            <p:spPr>
              <a:xfrm rot="2700000">
                <a:off x="3586813" y="1637335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Arco de bloque 9">
                <a:extLst>
                  <a:ext uri="{FF2B5EF4-FFF2-40B4-BE49-F238E27FC236}">
                    <a16:creationId xmlns:a16="http://schemas.microsoft.com/office/drawing/2014/main" id="{CDCBC250-F0B7-4672-A775-EA01161160F3}"/>
                  </a:ext>
                </a:extLst>
              </p:cNvPr>
              <p:cNvSpPr/>
              <p:nvPr/>
            </p:nvSpPr>
            <p:spPr>
              <a:xfrm rot="18900000">
                <a:off x="2902645" y="2647545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5944442B-2637-41C9-AEAA-877B343B3B15}"/>
                  </a:ext>
                </a:extLst>
              </p:cNvPr>
              <p:cNvSpPr/>
              <p:nvPr/>
            </p:nvSpPr>
            <p:spPr>
              <a:xfrm rot="13500000" flipV="1">
                <a:off x="837966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5" name="Arco de bloque 24">
                <a:extLst>
                  <a:ext uri="{FF2B5EF4-FFF2-40B4-BE49-F238E27FC236}">
                    <a16:creationId xmlns:a16="http://schemas.microsoft.com/office/drawing/2014/main" id="{AEBF2A8D-536F-4326-8866-0F58B9C66F23}"/>
                  </a:ext>
                </a:extLst>
              </p:cNvPr>
              <p:cNvSpPr/>
              <p:nvPr/>
            </p:nvSpPr>
            <p:spPr>
              <a:xfrm rot="18900000" flipV="1">
                <a:off x="7837450" y="2782356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BF1426C9-A0FD-40E5-B1FD-7CC47BF7700A}"/>
                  </a:ext>
                </a:extLst>
              </p:cNvPr>
              <p:cNvSpPr/>
              <p:nvPr/>
            </p:nvSpPr>
            <p:spPr>
              <a:xfrm rot="18900000" flipV="1">
                <a:off x="7617970" y="3176374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B6C49CB-7FDD-4879-9DA6-83BEA116F9B5}"/>
                  </a:ext>
                </a:extLst>
              </p:cNvPr>
              <p:cNvSpPr/>
              <p:nvPr/>
            </p:nvSpPr>
            <p:spPr>
              <a:xfrm rot="18900000" flipV="1">
                <a:off x="3477943" y="384109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6E05DEDD-0AF2-49F2-90A7-2FA64FD40B9A}"/>
                  </a:ext>
                </a:extLst>
              </p:cNvPr>
              <p:cNvSpPr/>
              <p:nvPr/>
            </p:nvSpPr>
            <p:spPr>
              <a:xfrm rot="18900000" flipV="1">
                <a:off x="8483469" y="231087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5972C47-01EA-4A0B-8D56-E7351D31F502}"/>
                  </a:ext>
                </a:extLst>
              </p:cNvPr>
              <p:cNvSpPr/>
              <p:nvPr/>
            </p:nvSpPr>
            <p:spPr>
              <a:xfrm rot="18900000" flipV="1">
                <a:off x="4345819" y="2973219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9416D7E-3019-46D6-877B-701ECCE86FD3}"/>
                  </a:ext>
                </a:extLst>
              </p:cNvPr>
              <p:cNvSpPr/>
              <p:nvPr/>
            </p:nvSpPr>
            <p:spPr>
              <a:xfrm rot="13500000" flipV="1">
                <a:off x="5986810" y="2602188"/>
                <a:ext cx="216000" cy="16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93F1E58A-4B58-42A3-87A4-45BA54817F20}"/>
                  </a:ext>
                </a:extLst>
              </p:cNvPr>
              <p:cNvSpPr/>
              <p:nvPr/>
            </p:nvSpPr>
            <p:spPr>
              <a:xfrm rot="18900000">
                <a:off x="7975544" y="292045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88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1ED679A-6E78-4791-BCD4-97DA44E3E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78" y="188390"/>
            <a:ext cx="9720443" cy="64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58696A0-230F-4738-B623-CAD2C5234DF3}"/>
              </a:ext>
            </a:extLst>
          </p:cNvPr>
          <p:cNvGrpSpPr/>
          <p:nvPr/>
        </p:nvGrpSpPr>
        <p:grpSpPr>
          <a:xfrm>
            <a:off x="1235999" y="188999"/>
            <a:ext cx="9720000" cy="6480000"/>
            <a:chOff x="1235999" y="188999"/>
            <a:chExt cx="9720000" cy="6480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9B6DE51-90DC-4BFD-B9CD-ED11BE084854}"/>
                </a:ext>
              </a:extLst>
            </p:cNvPr>
            <p:cNvGrpSpPr/>
            <p:nvPr/>
          </p:nvGrpSpPr>
          <p:grpSpPr>
            <a:xfrm>
              <a:off x="1235999" y="188999"/>
              <a:ext cx="9720000" cy="6480000"/>
              <a:chOff x="1235999" y="188999"/>
              <a:chExt cx="9720000" cy="6480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B4459B7-4FC6-41BB-A5B5-82B19B60EE21}"/>
                  </a:ext>
                </a:extLst>
              </p:cNvPr>
              <p:cNvSpPr/>
              <p:nvPr/>
            </p:nvSpPr>
            <p:spPr>
              <a:xfrm>
                <a:off x="1235999" y="188999"/>
                <a:ext cx="9720000" cy="64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E870D2A-FF07-4E38-8AA2-1CEABCFA06D3}"/>
                  </a:ext>
                </a:extLst>
              </p:cNvPr>
              <p:cNvSpPr/>
              <p:nvPr/>
            </p:nvSpPr>
            <p:spPr>
              <a:xfrm rot="18900000">
                <a:off x="3396000" y="729000"/>
                <a:ext cx="5400000" cy="5400000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AD57C64-C306-44D5-A8D5-578078518E86}"/>
                </a:ext>
              </a:extLst>
            </p:cNvPr>
            <p:cNvSpPr/>
            <p:nvPr/>
          </p:nvSpPr>
          <p:spPr>
            <a:xfrm>
              <a:off x="2590682" y="2705724"/>
              <a:ext cx="701063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0" cap="none" spc="0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Nova" panose="020B0602020104020203" pitchFamily="34" charset="0"/>
                  <a:cs typeface="Arial" panose="020B0604020202020204" pitchFamily="34" charset="0"/>
                </a:rPr>
                <a:t>A P A B A R A</a:t>
              </a:r>
              <a:endParaRPr lang="es-ES" sz="5400" b="0" cap="none" spc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" panose="020B06020201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4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01C6E19D-3EAB-416F-9D4A-7CC2D98835FF}"/>
              </a:ext>
            </a:extLst>
          </p:cNvPr>
          <p:cNvGrpSpPr/>
          <p:nvPr/>
        </p:nvGrpSpPr>
        <p:grpSpPr>
          <a:xfrm>
            <a:off x="58455" y="200967"/>
            <a:ext cx="10512575" cy="7429113"/>
            <a:chOff x="58455" y="200967"/>
            <a:chExt cx="10512575" cy="7429113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A6795E3A-658A-428B-914A-D70C00C18D82}"/>
                </a:ext>
              </a:extLst>
            </p:cNvPr>
            <p:cNvSpPr/>
            <p:nvPr/>
          </p:nvSpPr>
          <p:spPr>
            <a:xfrm>
              <a:off x="851030" y="202954"/>
              <a:ext cx="9720000" cy="6480000"/>
            </a:xfrm>
            <a:prstGeom prst="rect">
              <a:avLst/>
            </a:prstGeom>
            <a:solidFill>
              <a:srgbClr val="4081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94BF872-FBE1-401F-8058-1904338E2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1030" y="200967"/>
              <a:ext cx="4032000" cy="4032000"/>
            </a:xfrm>
            <a:prstGeom prst="ellipse">
              <a:avLst/>
            </a:prstGeom>
            <a:solidFill>
              <a:srgbClr val="90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5E9C60D-C4B1-4869-BE9A-C3CFEDE4A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030" y="704967"/>
              <a:ext cx="3024000" cy="3024000"/>
            </a:xfrm>
            <a:prstGeom prst="ellipse">
              <a:avLst/>
            </a:prstGeom>
            <a:solidFill>
              <a:srgbClr val="BF6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176C28-1BAA-469A-960A-09EA99426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9030" y="1208967"/>
              <a:ext cx="2016000" cy="2016000"/>
            </a:xfrm>
            <a:prstGeom prst="ellipse">
              <a:avLst/>
            </a:prstGeom>
            <a:solidFill>
              <a:srgbClr val="C987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6DD02E7-CF88-40E2-8750-93F0BAEEF410}"/>
                </a:ext>
              </a:extLst>
            </p:cNvPr>
            <p:cNvSpPr/>
            <p:nvPr/>
          </p:nvSpPr>
          <p:spPr>
            <a:xfrm>
              <a:off x="7223030" y="1712967"/>
              <a:ext cx="1008000" cy="1008000"/>
            </a:xfrm>
            <a:prstGeom prst="ellipse">
              <a:avLst/>
            </a:prstGeom>
            <a:solidFill>
              <a:srgbClr val="B89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084C34-D897-4491-A04C-78EEAA0B63F2}"/>
                </a:ext>
              </a:extLst>
            </p:cNvPr>
            <p:cNvSpPr/>
            <p:nvPr/>
          </p:nvSpPr>
          <p:spPr>
            <a:xfrm>
              <a:off x="7727030" y="2216967"/>
              <a:ext cx="2016000" cy="4465987"/>
            </a:xfrm>
            <a:prstGeom prst="rect">
              <a:avLst/>
            </a:prstGeom>
            <a:solidFill>
              <a:srgbClr val="B89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6B88733-7460-4D7C-B899-22F6079BEE17}"/>
                </a:ext>
              </a:extLst>
            </p:cNvPr>
            <p:cNvSpPr/>
            <p:nvPr/>
          </p:nvSpPr>
          <p:spPr>
            <a:xfrm>
              <a:off x="8231030" y="2216967"/>
              <a:ext cx="1512000" cy="4465987"/>
            </a:xfrm>
            <a:prstGeom prst="rect">
              <a:avLst/>
            </a:prstGeom>
            <a:solidFill>
              <a:srgbClr val="C788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F5B5493-C630-4424-A390-0F453243FDA6}"/>
                </a:ext>
              </a:extLst>
            </p:cNvPr>
            <p:cNvSpPr/>
            <p:nvPr/>
          </p:nvSpPr>
          <p:spPr>
            <a:xfrm>
              <a:off x="8735030" y="2216967"/>
              <a:ext cx="1008000" cy="4465987"/>
            </a:xfrm>
            <a:prstGeom prst="rect">
              <a:avLst/>
            </a:prstGeom>
            <a:solidFill>
              <a:srgbClr val="BF6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490F181-68CE-419F-BA7F-B528C95C07EF}"/>
                </a:ext>
              </a:extLst>
            </p:cNvPr>
            <p:cNvSpPr/>
            <p:nvPr/>
          </p:nvSpPr>
          <p:spPr>
            <a:xfrm>
              <a:off x="9239030" y="2216967"/>
              <a:ext cx="504000" cy="4465987"/>
            </a:xfrm>
            <a:prstGeom prst="rect">
              <a:avLst/>
            </a:prstGeom>
            <a:solidFill>
              <a:srgbClr val="903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384FD44-5C4F-44CC-A586-9802DB9152C0}"/>
                </a:ext>
              </a:extLst>
            </p:cNvPr>
            <p:cNvSpPr/>
            <p:nvPr/>
          </p:nvSpPr>
          <p:spPr>
            <a:xfrm>
              <a:off x="5393943" y="5041751"/>
              <a:ext cx="2430057" cy="1728000"/>
            </a:xfrm>
            <a:prstGeom prst="ellipse">
              <a:avLst/>
            </a:prstGeom>
            <a:solidFill>
              <a:srgbClr val="99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Diagrama de flujo: proceso alternativo 22">
              <a:extLst>
                <a:ext uri="{FF2B5EF4-FFF2-40B4-BE49-F238E27FC236}">
                  <a16:creationId xmlns:a16="http://schemas.microsoft.com/office/drawing/2014/main" id="{2E44E830-D3A5-46F9-8582-B134B0AA1350}"/>
                </a:ext>
              </a:extLst>
            </p:cNvPr>
            <p:cNvSpPr/>
            <p:nvPr/>
          </p:nvSpPr>
          <p:spPr>
            <a:xfrm rot="801019">
              <a:off x="2440128" y="3227843"/>
              <a:ext cx="4240622" cy="4402237"/>
            </a:xfrm>
            <a:prstGeom prst="flowChartAlternateProcess">
              <a:avLst/>
            </a:prstGeom>
            <a:solidFill>
              <a:srgbClr val="B0AA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917971C-4C73-45D8-A03B-EF23A4564926}"/>
                </a:ext>
              </a:extLst>
            </p:cNvPr>
            <p:cNvSpPr/>
            <p:nvPr/>
          </p:nvSpPr>
          <p:spPr>
            <a:xfrm rot="731699">
              <a:off x="1771596" y="3388457"/>
              <a:ext cx="1728000" cy="2429654"/>
            </a:xfrm>
            <a:prstGeom prst="ellipse">
              <a:avLst/>
            </a:prstGeom>
            <a:solidFill>
              <a:srgbClr val="999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1227EED-55EF-456C-B248-4CCBF8B880DD}"/>
                </a:ext>
              </a:extLst>
            </p:cNvPr>
            <p:cNvSpPr/>
            <p:nvPr/>
          </p:nvSpPr>
          <p:spPr>
            <a:xfrm>
              <a:off x="7223029" y="4733500"/>
              <a:ext cx="1308485" cy="1552010"/>
            </a:xfrm>
            <a:prstGeom prst="ellipse">
              <a:avLst/>
            </a:prstGeom>
            <a:solidFill>
              <a:srgbClr val="CAA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CE2A773-1961-4A22-AC65-835A747AF295}"/>
                </a:ext>
              </a:extLst>
            </p:cNvPr>
            <p:cNvSpPr/>
            <p:nvPr/>
          </p:nvSpPr>
          <p:spPr>
            <a:xfrm rot="370613">
              <a:off x="2338331" y="4587686"/>
              <a:ext cx="4118715" cy="1176440"/>
            </a:xfrm>
            <a:prstGeom prst="ellipse">
              <a:avLst/>
            </a:prstGeom>
            <a:solidFill>
              <a:srgbClr val="CAA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209FD6D-6179-40DD-8ED6-D54E0A70DEC9}"/>
                </a:ext>
              </a:extLst>
            </p:cNvPr>
            <p:cNvSpPr/>
            <p:nvPr/>
          </p:nvSpPr>
          <p:spPr>
            <a:xfrm rot="1049454">
              <a:off x="4366666" y="816797"/>
              <a:ext cx="1897966" cy="2999968"/>
            </a:xfrm>
            <a:prstGeom prst="ellipse">
              <a:avLst/>
            </a:prstGeom>
            <a:solidFill>
              <a:srgbClr val="CAA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8F09540C-CD83-4C56-8B0A-FA9838401201}"/>
                </a:ext>
              </a:extLst>
            </p:cNvPr>
            <p:cNvSpPr/>
            <p:nvPr/>
          </p:nvSpPr>
          <p:spPr>
            <a:xfrm rot="20925861">
              <a:off x="5855124" y="1207875"/>
              <a:ext cx="512256" cy="1083079"/>
            </a:xfrm>
            <a:prstGeom prst="ellipse">
              <a:avLst/>
            </a:prstGeom>
            <a:solidFill>
              <a:srgbClr val="CAA1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4" name="Luna 33">
              <a:extLst>
                <a:ext uri="{FF2B5EF4-FFF2-40B4-BE49-F238E27FC236}">
                  <a16:creationId xmlns:a16="http://schemas.microsoft.com/office/drawing/2014/main" id="{D9CAF59C-88C1-45E4-9026-68402F69D0E9}"/>
                </a:ext>
              </a:extLst>
            </p:cNvPr>
            <p:cNvSpPr/>
            <p:nvPr/>
          </p:nvSpPr>
          <p:spPr>
            <a:xfrm rot="5400000">
              <a:off x="4557263" y="348010"/>
              <a:ext cx="1892980" cy="2389970"/>
            </a:xfrm>
            <a:custGeom>
              <a:avLst/>
              <a:gdLst>
                <a:gd name="connsiteX0" fmla="*/ 2092768 w 2092768"/>
                <a:gd name="connsiteY0" fmla="*/ 2389916 h 2389916"/>
                <a:gd name="connsiteX1" fmla="*/ 0 w 2092768"/>
                <a:gd name="connsiteY1" fmla="*/ 1194958 h 2389916"/>
                <a:gd name="connsiteX2" fmla="*/ 2092768 w 2092768"/>
                <a:gd name="connsiteY2" fmla="*/ 0 h 2389916"/>
                <a:gd name="connsiteX3" fmla="*/ 2092769 w 2092768"/>
                <a:gd name="connsiteY3" fmla="*/ 2389916 h 2389916"/>
                <a:gd name="connsiteX4" fmla="*/ 2092768 w 2092768"/>
                <a:gd name="connsiteY4" fmla="*/ 2389916 h 2389916"/>
                <a:gd name="connsiteX0" fmla="*/ 2092878 w 2164315"/>
                <a:gd name="connsiteY0" fmla="*/ 1961291 h 1961291"/>
                <a:gd name="connsiteX1" fmla="*/ 110 w 2164315"/>
                <a:gd name="connsiteY1" fmla="*/ 766333 h 1961291"/>
                <a:gd name="connsiteX2" fmla="*/ 2164315 w 2164315"/>
                <a:gd name="connsiteY2" fmla="*/ 0 h 1961291"/>
                <a:gd name="connsiteX3" fmla="*/ 2092879 w 2164315"/>
                <a:gd name="connsiteY3" fmla="*/ 1961291 h 1961291"/>
                <a:gd name="connsiteX4" fmla="*/ 2092878 w 2164315"/>
                <a:gd name="connsiteY4" fmla="*/ 1961291 h 1961291"/>
                <a:gd name="connsiteX0" fmla="*/ 2092878 w 2164315"/>
                <a:gd name="connsiteY0" fmla="*/ 1961291 h 1961291"/>
                <a:gd name="connsiteX1" fmla="*/ 110 w 2164315"/>
                <a:gd name="connsiteY1" fmla="*/ 766333 h 1961291"/>
                <a:gd name="connsiteX2" fmla="*/ 2164315 w 2164315"/>
                <a:gd name="connsiteY2" fmla="*/ 0 h 1961291"/>
                <a:gd name="connsiteX3" fmla="*/ 2092879 w 2164315"/>
                <a:gd name="connsiteY3" fmla="*/ 1961291 h 1961291"/>
                <a:gd name="connsiteX4" fmla="*/ 2092878 w 2164315"/>
                <a:gd name="connsiteY4" fmla="*/ 1961291 h 1961291"/>
                <a:gd name="connsiteX0" fmla="*/ 2092878 w 2164315"/>
                <a:gd name="connsiteY0" fmla="*/ 2138666 h 2138666"/>
                <a:gd name="connsiteX1" fmla="*/ 110 w 2164315"/>
                <a:gd name="connsiteY1" fmla="*/ 943708 h 2138666"/>
                <a:gd name="connsiteX2" fmla="*/ 2164315 w 2164315"/>
                <a:gd name="connsiteY2" fmla="*/ 177375 h 2138666"/>
                <a:gd name="connsiteX3" fmla="*/ 2092879 w 2164315"/>
                <a:gd name="connsiteY3" fmla="*/ 2138666 h 2138666"/>
                <a:gd name="connsiteX4" fmla="*/ 2092878 w 2164315"/>
                <a:gd name="connsiteY4" fmla="*/ 2138666 h 2138666"/>
                <a:gd name="connsiteX0" fmla="*/ 1764323 w 1835760"/>
                <a:gd name="connsiteY0" fmla="*/ 2136987 h 2136987"/>
                <a:gd name="connsiteX1" fmla="*/ 169 w 1835760"/>
                <a:gd name="connsiteY1" fmla="*/ 956317 h 2136987"/>
                <a:gd name="connsiteX2" fmla="*/ 1835760 w 1835760"/>
                <a:gd name="connsiteY2" fmla="*/ 175696 h 2136987"/>
                <a:gd name="connsiteX3" fmla="*/ 1764324 w 1835760"/>
                <a:gd name="connsiteY3" fmla="*/ 2136987 h 2136987"/>
                <a:gd name="connsiteX4" fmla="*/ 1764323 w 1835760"/>
                <a:gd name="connsiteY4" fmla="*/ 2136987 h 2136987"/>
                <a:gd name="connsiteX0" fmla="*/ 1768970 w 1840407"/>
                <a:gd name="connsiteY0" fmla="*/ 2181187 h 2181187"/>
                <a:gd name="connsiteX1" fmla="*/ 4816 w 1840407"/>
                <a:gd name="connsiteY1" fmla="*/ 1000517 h 2181187"/>
                <a:gd name="connsiteX2" fmla="*/ 1840407 w 1840407"/>
                <a:gd name="connsiteY2" fmla="*/ 219896 h 2181187"/>
                <a:gd name="connsiteX3" fmla="*/ 1768971 w 1840407"/>
                <a:gd name="connsiteY3" fmla="*/ 2181187 h 2181187"/>
                <a:gd name="connsiteX4" fmla="*/ 1768970 w 1840407"/>
                <a:gd name="connsiteY4" fmla="*/ 2181187 h 2181187"/>
                <a:gd name="connsiteX0" fmla="*/ 1772853 w 1772854"/>
                <a:gd name="connsiteY0" fmla="*/ 2136987 h 2136987"/>
                <a:gd name="connsiteX1" fmla="*/ 8699 w 1772854"/>
                <a:gd name="connsiteY1" fmla="*/ 956317 h 2136987"/>
                <a:gd name="connsiteX2" fmla="*/ 1372802 w 1772854"/>
                <a:gd name="connsiteY2" fmla="*/ 175696 h 2136987"/>
                <a:gd name="connsiteX3" fmla="*/ 1772854 w 1772854"/>
                <a:gd name="connsiteY3" fmla="*/ 2136987 h 2136987"/>
                <a:gd name="connsiteX4" fmla="*/ 1772853 w 1772854"/>
                <a:gd name="connsiteY4" fmla="*/ 2136987 h 2136987"/>
                <a:gd name="connsiteX0" fmla="*/ 1770481 w 1770482"/>
                <a:gd name="connsiteY0" fmla="*/ 2313243 h 2313243"/>
                <a:gd name="connsiteX1" fmla="*/ 6327 w 1770482"/>
                <a:gd name="connsiteY1" fmla="*/ 1132573 h 2313243"/>
                <a:gd name="connsiteX2" fmla="*/ 1370430 w 1770482"/>
                <a:gd name="connsiteY2" fmla="*/ 351952 h 2313243"/>
                <a:gd name="connsiteX3" fmla="*/ 1770482 w 1770482"/>
                <a:gd name="connsiteY3" fmla="*/ 2313243 h 2313243"/>
                <a:gd name="connsiteX4" fmla="*/ 1770481 w 1770482"/>
                <a:gd name="connsiteY4" fmla="*/ 2313243 h 2313243"/>
                <a:gd name="connsiteX0" fmla="*/ 1770481 w 1770482"/>
                <a:gd name="connsiteY0" fmla="*/ 2313243 h 2313243"/>
                <a:gd name="connsiteX1" fmla="*/ 6327 w 1770482"/>
                <a:gd name="connsiteY1" fmla="*/ 1132573 h 2313243"/>
                <a:gd name="connsiteX2" fmla="*/ 1370430 w 1770482"/>
                <a:gd name="connsiteY2" fmla="*/ 351952 h 2313243"/>
                <a:gd name="connsiteX3" fmla="*/ 1770482 w 1770482"/>
                <a:gd name="connsiteY3" fmla="*/ 2313243 h 2313243"/>
                <a:gd name="connsiteX4" fmla="*/ 1770481 w 1770482"/>
                <a:gd name="connsiteY4" fmla="*/ 2313243 h 2313243"/>
                <a:gd name="connsiteX0" fmla="*/ 1770481 w 1770482"/>
                <a:gd name="connsiteY0" fmla="*/ 2615813 h 2615813"/>
                <a:gd name="connsiteX1" fmla="*/ 6327 w 1770482"/>
                <a:gd name="connsiteY1" fmla="*/ 1435143 h 2615813"/>
                <a:gd name="connsiteX2" fmla="*/ 1370433 w 1770482"/>
                <a:gd name="connsiteY2" fmla="*/ 311622 h 2615813"/>
                <a:gd name="connsiteX3" fmla="*/ 1770482 w 1770482"/>
                <a:gd name="connsiteY3" fmla="*/ 2615813 h 2615813"/>
                <a:gd name="connsiteX4" fmla="*/ 1770481 w 1770482"/>
                <a:gd name="connsiteY4" fmla="*/ 2615813 h 2615813"/>
                <a:gd name="connsiteX0" fmla="*/ 1768948 w 1768949"/>
                <a:gd name="connsiteY0" fmla="*/ 2338068 h 2338068"/>
                <a:gd name="connsiteX1" fmla="*/ 4794 w 1768949"/>
                <a:gd name="connsiteY1" fmla="*/ 1157398 h 2338068"/>
                <a:gd name="connsiteX2" fmla="*/ 1411765 w 1768949"/>
                <a:gd name="connsiteY2" fmla="*/ 348202 h 2338068"/>
                <a:gd name="connsiteX3" fmla="*/ 1768949 w 1768949"/>
                <a:gd name="connsiteY3" fmla="*/ 2338068 h 2338068"/>
                <a:gd name="connsiteX4" fmla="*/ 1768948 w 1768949"/>
                <a:gd name="connsiteY4" fmla="*/ 2338068 h 2338068"/>
                <a:gd name="connsiteX0" fmla="*/ 1771597 w 1771598"/>
                <a:gd name="connsiteY0" fmla="*/ 2118771 h 2118771"/>
                <a:gd name="connsiteX1" fmla="*/ 7443 w 1771598"/>
                <a:gd name="connsiteY1" fmla="*/ 938101 h 2118771"/>
                <a:gd name="connsiteX2" fmla="*/ 1414414 w 1771598"/>
                <a:gd name="connsiteY2" fmla="*/ 128905 h 2118771"/>
                <a:gd name="connsiteX3" fmla="*/ 1771598 w 1771598"/>
                <a:gd name="connsiteY3" fmla="*/ 2118771 h 2118771"/>
                <a:gd name="connsiteX4" fmla="*/ 1771597 w 1771598"/>
                <a:gd name="connsiteY4" fmla="*/ 2118771 h 2118771"/>
                <a:gd name="connsiteX0" fmla="*/ 1701769 w 1701770"/>
                <a:gd name="connsiteY0" fmla="*/ 2094003 h 2094003"/>
                <a:gd name="connsiteX1" fmla="*/ 9055 w 1701770"/>
                <a:gd name="connsiteY1" fmla="*/ 1227658 h 2094003"/>
                <a:gd name="connsiteX2" fmla="*/ 1344586 w 1701770"/>
                <a:gd name="connsiteY2" fmla="*/ 104137 h 2094003"/>
                <a:gd name="connsiteX3" fmla="*/ 1701770 w 1701770"/>
                <a:gd name="connsiteY3" fmla="*/ 2094003 h 2094003"/>
                <a:gd name="connsiteX4" fmla="*/ 1701769 w 1701770"/>
                <a:gd name="connsiteY4" fmla="*/ 2094003 h 2094003"/>
                <a:gd name="connsiteX0" fmla="*/ 1772743 w 1772744"/>
                <a:gd name="connsiteY0" fmla="*/ 2158406 h 2168153"/>
                <a:gd name="connsiteX1" fmla="*/ 80029 w 1772744"/>
                <a:gd name="connsiteY1" fmla="*/ 1292061 h 2168153"/>
                <a:gd name="connsiteX2" fmla="*/ 1415560 w 1772744"/>
                <a:gd name="connsiteY2" fmla="*/ 168540 h 2168153"/>
                <a:gd name="connsiteX3" fmla="*/ 1772744 w 1772744"/>
                <a:gd name="connsiteY3" fmla="*/ 2158406 h 2168153"/>
                <a:gd name="connsiteX4" fmla="*/ 1772743 w 1772744"/>
                <a:gd name="connsiteY4" fmla="*/ 2158406 h 2168153"/>
                <a:gd name="connsiteX0" fmla="*/ 1696163 w 1696164"/>
                <a:gd name="connsiteY0" fmla="*/ 2107526 h 2107526"/>
                <a:gd name="connsiteX1" fmla="*/ 3449 w 1696164"/>
                <a:gd name="connsiteY1" fmla="*/ 1241181 h 2107526"/>
                <a:gd name="connsiteX2" fmla="*/ 1453283 w 1696164"/>
                <a:gd name="connsiteY2" fmla="*/ 103372 h 2107526"/>
                <a:gd name="connsiteX3" fmla="*/ 1696164 w 1696164"/>
                <a:gd name="connsiteY3" fmla="*/ 2107526 h 2107526"/>
                <a:gd name="connsiteX4" fmla="*/ 1696163 w 1696164"/>
                <a:gd name="connsiteY4" fmla="*/ 2107526 h 2107526"/>
                <a:gd name="connsiteX0" fmla="*/ 1704608 w 1704609"/>
                <a:gd name="connsiteY0" fmla="*/ 2269219 h 2269219"/>
                <a:gd name="connsiteX1" fmla="*/ 11894 w 1704609"/>
                <a:gd name="connsiteY1" fmla="*/ 1402874 h 2269219"/>
                <a:gd name="connsiteX2" fmla="*/ 1461728 w 1704609"/>
                <a:gd name="connsiteY2" fmla="*/ 265065 h 2269219"/>
                <a:gd name="connsiteX3" fmla="*/ 1704609 w 1704609"/>
                <a:gd name="connsiteY3" fmla="*/ 2269219 h 2269219"/>
                <a:gd name="connsiteX4" fmla="*/ 1704608 w 1704609"/>
                <a:gd name="connsiteY4" fmla="*/ 2269219 h 2269219"/>
                <a:gd name="connsiteX0" fmla="*/ 1704608 w 1704609"/>
                <a:gd name="connsiteY0" fmla="*/ 2269219 h 2269219"/>
                <a:gd name="connsiteX1" fmla="*/ 11894 w 1704609"/>
                <a:gd name="connsiteY1" fmla="*/ 1402874 h 2269219"/>
                <a:gd name="connsiteX2" fmla="*/ 1461728 w 1704609"/>
                <a:gd name="connsiteY2" fmla="*/ 265065 h 2269219"/>
                <a:gd name="connsiteX3" fmla="*/ 1704609 w 1704609"/>
                <a:gd name="connsiteY3" fmla="*/ 2269219 h 2269219"/>
                <a:gd name="connsiteX4" fmla="*/ 1704608 w 1704609"/>
                <a:gd name="connsiteY4" fmla="*/ 2269219 h 2269219"/>
                <a:gd name="connsiteX0" fmla="*/ 1848670 w 1848671"/>
                <a:gd name="connsiteY0" fmla="*/ 3186868 h 3186868"/>
                <a:gd name="connsiteX1" fmla="*/ 155956 w 1848671"/>
                <a:gd name="connsiteY1" fmla="*/ 2320523 h 3186868"/>
                <a:gd name="connsiteX2" fmla="*/ 1103867 w 1848671"/>
                <a:gd name="connsiteY2" fmla="*/ 196876 h 3186868"/>
                <a:gd name="connsiteX3" fmla="*/ 1848671 w 1848671"/>
                <a:gd name="connsiteY3" fmla="*/ 3186868 h 3186868"/>
                <a:gd name="connsiteX4" fmla="*/ 1848670 w 1848671"/>
                <a:gd name="connsiteY4" fmla="*/ 3186868 h 3186868"/>
                <a:gd name="connsiteX0" fmla="*/ 1700762 w 1700763"/>
                <a:gd name="connsiteY0" fmla="*/ 2295164 h 2295164"/>
                <a:gd name="connsiteX1" fmla="*/ 8048 w 1700763"/>
                <a:gd name="connsiteY1" fmla="*/ 1428819 h 2295164"/>
                <a:gd name="connsiteX2" fmla="*/ 1494612 w 1700763"/>
                <a:gd name="connsiteY2" fmla="*/ 262434 h 2295164"/>
                <a:gd name="connsiteX3" fmla="*/ 1700763 w 1700763"/>
                <a:gd name="connsiteY3" fmla="*/ 2295164 h 2295164"/>
                <a:gd name="connsiteX4" fmla="*/ 1700762 w 1700763"/>
                <a:gd name="connsiteY4" fmla="*/ 2295164 h 2295164"/>
                <a:gd name="connsiteX0" fmla="*/ 1654396 w 1654397"/>
                <a:gd name="connsiteY0" fmla="*/ 2298277 h 2298277"/>
                <a:gd name="connsiteX1" fmla="*/ 10650 w 1654397"/>
                <a:gd name="connsiteY1" fmla="*/ 1403357 h 2298277"/>
                <a:gd name="connsiteX2" fmla="*/ 1448246 w 1654397"/>
                <a:gd name="connsiteY2" fmla="*/ 265547 h 2298277"/>
                <a:gd name="connsiteX3" fmla="*/ 1654397 w 1654397"/>
                <a:gd name="connsiteY3" fmla="*/ 2298277 h 2298277"/>
                <a:gd name="connsiteX4" fmla="*/ 1654396 w 1654397"/>
                <a:gd name="connsiteY4" fmla="*/ 2298277 h 2298277"/>
                <a:gd name="connsiteX0" fmla="*/ 1631586 w 1631587"/>
                <a:gd name="connsiteY0" fmla="*/ 2290624 h 2290624"/>
                <a:gd name="connsiteX1" fmla="*/ 12324 w 1631587"/>
                <a:gd name="connsiteY1" fmla="*/ 1467141 h 2290624"/>
                <a:gd name="connsiteX2" fmla="*/ 1425436 w 1631587"/>
                <a:gd name="connsiteY2" fmla="*/ 257894 h 2290624"/>
                <a:gd name="connsiteX3" fmla="*/ 1631587 w 1631587"/>
                <a:gd name="connsiteY3" fmla="*/ 2290624 h 2290624"/>
                <a:gd name="connsiteX4" fmla="*/ 1631586 w 1631587"/>
                <a:gd name="connsiteY4" fmla="*/ 2290624 h 2290624"/>
                <a:gd name="connsiteX0" fmla="*/ 1619587 w 1619588"/>
                <a:gd name="connsiteY0" fmla="*/ 2312753 h 2312753"/>
                <a:gd name="connsiteX1" fmla="*/ 325 w 1619588"/>
                <a:gd name="connsiteY1" fmla="*/ 1489270 h 2312753"/>
                <a:gd name="connsiteX2" fmla="*/ 1413437 w 1619588"/>
                <a:gd name="connsiteY2" fmla="*/ 280023 h 2312753"/>
                <a:gd name="connsiteX3" fmla="*/ 1619588 w 1619588"/>
                <a:gd name="connsiteY3" fmla="*/ 2312753 h 2312753"/>
                <a:gd name="connsiteX4" fmla="*/ 1619587 w 1619588"/>
                <a:gd name="connsiteY4" fmla="*/ 2312753 h 2312753"/>
                <a:gd name="connsiteX0" fmla="*/ 1627426 w 1627427"/>
                <a:gd name="connsiteY0" fmla="*/ 2325924 h 2325924"/>
                <a:gd name="connsiteX1" fmla="*/ 8164 w 1627427"/>
                <a:gd name="connsiteY1" fmla="*/ 1502441 h 2325924"/>
                <a:gd name="connsiteX2" fmla="*/ 1421276 w 1627427"/>
                <a:gd name="connsiteY2" fmla="*/ 293194 h 2325924"/>
                <a:gd name="connsiteX3" fmla="*/ 1627427 w 1627427"/>
                <a:gd name="connsiteY3" fmla="*/ 2325924 h 2325924"/>
                <a:gd name="connsiteX4" fmla="*/ 1627426 w 1627427"/>
                <a:gd name="connsiteY4" fmla="*/ 2325924 h 2325924"/>
                <a:gd name="connsiteX0" fmla="*/ 1622679 w 1622680"/>
                <a:gd name="connsiteY0" fmla="*/ 2414263 h 2414263"/>
                <a:gd name="connsiteX1" fmla="*/ 3417 w 1622680"/>
                <a:gd name="connsiteY1" fmla="*/ 1590780 h 2414263"/>
                <a:gd name="connsiteX2" fmla="*/ 1416529 w 1622680"/>
                <a:gd name="connsiteY2" fmla="*/ 381533 h 2414263"/>
                <a:gd name="connsiteX3" fmla="*/ 1622680 w 1622680"/>
                <a:gd name="connsiteY3" fmla="*/ 2414263 h 2414263"/>
                <a:gd name="connsiteX4" fmla="*/ 1622679 w 1622680"/>
                <a:gd name="connsiteY4" fmla="*/ 2414263 h 2414263"/>
                <a:gd name="connsiteX0" fmla="*/ 1622679 w 1622680"/>
                <a:gd name="connsiteY0" fmla="*/ 2414263 h 2426834"/>
                <a:gd name="connsiteX1" fmla="*/ 3417 w 1622680"/>
                <a:gd name="connsiteY1" fmla="*/ 1590780 h 2426834"/>
                <a:gd name="connsiteX2" fmla="*/ 1416529 w 1622680"/>
                <a:gd name="connsiteY2" fmla="*/ 381533 h 2426834"/>
                <a:gd name="connsiteX3" fmla="*/ 1622680 w 1622680"/>
                <a:gd name="connsiteY3" fmla="*/ 2414263 h 2426834"/>
                <a:gd name="connsiteX4" fmla="*/ 1622679 w 1622680"/>
                <a:gd name="connsiteY4" fmla="*/ 2414263 h 2426834"/>
                <a:gd name="connsiteX0" fmla="*/ 1619553 w 1619554"/>
                <a:gd name="connsiteY0" fmla="*/ 2042076 h 2054647"/>
                <a:gd name="connsiteX1" fmla="*/ 291 w 1619554"/>
                <a:gd name="connsiteY1" fmla="*/ 1218593 h 2054647"/>
                <a:gd name="connsiteX2" fmla="*/ 1413403 w 1619554"/>
                <a:gd name="connsiteY2" fmla="*/ 9346 h 2054647"/>
                <a:gd name="connsiteX3" fmla="*/ 759648 w 1619554"/>
                <a:gd name="connsiteY3" fmla="*/ 1199204 h 2054647"/>
                <a:gd name="connsiteX4" fmla="*/ 1619554 w 1619554"/>
                <a:gd name="connsiteY4" fmla="*/ 2042076 h 2054647"/>
                <a:gd name="connsiteX5" fmla="*/ 1619553 w 1619554"/>
                <a:gd name="connsiteY5" fmla="*/ 2042076 h 2054647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760801 w 1620707"/>
                <a:gd name="connsiteY3" fmla="*/ 1539402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760801 w 1620707"/>
                <a:gd name="connsiteY3" fmla="*/ 1539402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760801 w 1620707"/>
                <a:gd name="connsiteY3" fmla="*/ 1539402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1610839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1610839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1610839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839314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839314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839314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839314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62865 w 1620707"/>
                <a:gd name="connsiteY3" fmla="*/ 839314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0706 w 1620707"/>
                <a:gd name="connsiteY0" fmla="*/ 2382274 h 2394845"/>
                <a:gd name="connsiteX1" fmla="*/ 1444 w 1620707"/>
                <a:gd name="connsiteY1" fmla="*/ 1558791 h 2394845"/>
                <a:gd name="connsiteX2" fmla="*/ 1414556 w 1620707"/>
                <a:gd name="connsiteY2" fmla="*/ 349544 h 2394845"/>
                <a:gd name="connsiteX3" fmla="*/ 687349 w 1620707"/>
                <a:gd name="connsiteY3" fmla="*/ 796452 h 2394845"/>
                <a:gd name="connsiteX4" fmla="*/ 1620707 w 1620707"/>
                <a:gd name="connsiteY4" fmla="*/ 2382274 h 2394845"/>
                <a:gd name="connsiteX5" fmla="*/ 1620706 w 1620707"/>
                <a:gd name="connsiteY5" fmla="*/ 2382274 h 2394845"/>
                <a:gd name="connsiteX0" fmla="*/ 1622400 w 1622401"/>
                <a:gd name="connsiteY0" fmla="*/ 2279714 h 2285862"/>
                <a:gd name="connsiteX1" fmla="*/ 3138 w 1622401"/>
                <a:gd name="connsiteY1" fmla="*/ 1456231 h 2285862"/>
                <a:gd name="connsiteX2" fmla="*/ 1416250 w 1622401"/>
                <a:gd name="connsiteY2" fmla="*/ 318421 h 2285862"/>
                <a:gd name="connsiteX3" fmla="*/ 689043 w 1622401"/>
                <a:gd name="connsiteY3" fmla="*/ 693892 h 2285862"/>
                <a:gd name="connsiteX4" fmla="*/ 1622401 w 1622401"/>
                <a:gd name="connsiteY4" fmla="*/ 2279714 h 2285862"/>
                <a:gd name="connsiteX5" fmla="*/ 1622400 w 1622401"/>
                <a:gd name="connsiteY5" fmla="*/ 2279714 h 2285862"/>
                <a:gd name="connsiteX0" fmla="*/ 1621973 w 1621974"/>
                <a:gd name="connsiteY0" fmla="*/ 2383822 h 2389970"/>
                <a:gd name="connsiteX1" fmla="*/ 2711 w 1621974"/>
                <a:gd name="connsiteY1" fmla="*/ 1560339 h 2389970"/>
                <a:gd name="connsiteX2" fmla="*/ 1415823 w 1621974"/>
                <a:gd name="connsiteY2" fmla="*/ 422529 h 2389970"/>
                <a:gd name="connsiteX3" fmla="*/ 688616 w 1621974"/>
                <a:gd name="connsiteY3" fmla="*/ 798000 h 2389970"/>
                <a:gd name="connsiteX4" fmla="*/ 1621974 w 1621974"/>
                <a:gd name="connsiteY4" fmla="*/ 2383822 h 2389970"/>
                <a:gd name="connsiteX5" fmla="*/ 1621973 w 1621974"/>
                <a:gd name="connsiteY5" fmla="*/ 2383822 h 2389970"/>
                <a:gd name="connsiteX0" fmla="*/ 1621973 w 1621974"/>
                <a:gd name="connsiteY0" fmla="*/ 2383822 h 2389970"/>
                <a:gd name="connsiteX1" fmla="*/ 2711 w 1621974"/>
                <a:gd name="connsiteY1" fmla="*/ 1560339 h 2389970"/>
                <a:gd name="connsiteX2" fmla="*/ 1415823 w 1621974"/>
                <a:gd name="connsiteY2" fmla="*/ 422529 h 2389970"/>
                <a:gd name="connsiteX3" fmla="*/ 688616 w 1621974"/>
                <a:gd name="connsiteY3" fmla="*/ 798000 h 2389970"/>
                <a:gd name="connsiteX4" fmla="*/ 1621974 w 1621974"/>
                <a:gd name="connsiteY4" fmla="*/ 2383822 h 2389970"/>
                <a:gd name="connsiteX5" fmla="*/ 1621973 w 1621974"/>
                <a:gd name="connsiteY5" fmla="*/ 2383822 h 2389970"/>
                <a:gd name="connsiteX0" fmla="*/ 1621973 w 1621974"/>
                <a:gd name="connsiteY0" fmla="*/ 2383822 h 2389970"/>
                <a:gd name="connsiteX1" fmla="*/ 2711 w 1621974"/>
                <a:gd name="connsiteY1" fmla="*/ 1560339 h 2389970"/>
                <a:gd name="connsiteX2" fmla="*/ 1415823 w 1621974"/>
                <a:gd name="connsiteY2" fmla="*/ 422529 h 2389970"/>
                <a:gd name="connsiteX3" fmla="*/ 688616 w 1621974"/>
                <a:gd name="connsiteY3" fmla="*/ 798000 h 2389970"/>
                <a:gd name="connsiteX4" fmla="*/ 1621974 w 1621974"/>
                <a:gd name="connsiteY4" fmla="*/ 2383822 h 2389970"/>
                <a:gd name="connsiteX5" fmla="*/ 1621973 w 1621974"/>
                <a:gd name="connsiteY5" fmla="*/ 2383822 h 2389970"/>
                <a:gd name="connsiteX0" fmla="*/ 1621973 w 1621974"/>
                <a:gd name="connsiteY0" fmla="*/ 2383822 h 2389970"/>
                <a:gd name="connsiteX1" fmla="*/ 2711 w 1621974"/>
                <a:gd name="connsiteY1" fmla="*/ 1560339 h 2389970"/>
                <a:gd name="connsiteX2" fmla="*/ 1415823 w 1621974"/>
                <a:gd name="connsiteY2" fmla="*/ 422529 h 2389970"/>
                <a:gd name="connsiteX3" fmla="*/ 688616 w 1621974"/>
                <a:gd name="connsiteY3" fmla="*/ 798000 h 2389970"/>
                <a:gd name="connsiteX4" fmla="*/ 1621974 w 1621974"/>
                <a:gd name="connsiteY4" fmla="*/ 2383822 h 2389970"/>
                <a:gd name="connsiteX5" fmla="*/ 1621973 w 1621974"/>
                <a:gd name="connsiteY5" fmla="*/ 2383822 h 2389970"/>
                <a:gd name="connsiteX0" fmla="*/ 1621973 w 1621974"/>
                <a:gd name="connsiteY0" fmla="*/ 2383822 h 2389970"/>
                <a:gd name="connsiteX1" fmla="*/ 2711 w 1621974"/>
                <a:gd name="connsiteY1" fmla="*/ 1560339 h 2389970"/>
                <a:gd name="connsiteX2" fmla="*/ 1415823 w 1621974"/>
                <a:gd name="connsiteY2" fmla="*/ 422529 h 2389970"/>
                <a:gd name="connsiteX3" fmla="*/ 688616 w 1621974"/>
                <a:gd name="connsiteY3" fmla="*/ 798000 h 2389970"/>
                <a:gd name="connsiteX4" fmla="*/ 1621974 w 1621974"/>
                <a:gd name="connsiteY4" fmla="*/ 2383822 h 2389970"/>
                <a:gd name="connsiteX5" fmla="*/ 1621973 w 1621974"/>
                <a:gd name="connsiteY5" fmla="*/ 2383822 h 2389970"/>
                <a:gd name="connsiteX0" fmla="*/ 1621973 w 1621974"/>
                <a:gd name="connsiteY0" fmla="*/ 2383822 h 2389970"/>
                <a:gd name="connsiteX1" fmla="*/ 2711 w 1621974"/>
                <a:gd name="connsiteY1" fmla="*/ 1560339 h 2389970"/>
                <a:gd name="connsiteX2" fmla="*/ 1415823 w 1621974"/>
                <a:gd name="connsiteY2" fmla="*/ 422529 h 2389970"/>
                <a:gd name="connsiteX3" fmla="*/ 688616 w 1621974"/>
                <a:gd name="connsiteY3" fmla="*/ 798000 h 2389970"/>
                <a:gd name="connsiteX4" fmla="*/ 1621974 w 1621974"/>
                <a:gd name="connsiteY4" fmla="*/ 2383822 h 2389970"/>
                <a:gd name="connsiteX5" fmla="*/ 1621973 w 1621974"/>
                <a:gd name="connsiteY5" fmla="*/ 2383822 h 238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1974" h="2389970">
                  <a:moveTo>
                    <a:pt x="1621973" y="2383822"/>
                  </a:moveTo>
                  <a:cubicBezTo>
                    <a:pt x="613074" y="2455259"/>
                    <a:pt x="37069" y="1887221"/>
                    <a:pt x="2711" y="1560339"/>
                  </a:cubicBezTo>
                  <a:cubicBezTo>
                    <a:pt x="-31647" y="1233457"/>
                    <a:pt x="250729" y="-886309"/>
                    <a:pt x="1415823" y="422529"/>
                  </a:cubicBezTo>
                  <a:cubicBezTo>
                    <a:pt x="1295501" y="388341"/>
                    <a:pt x="654258" y="173462"/>
                    <a:pt x="688616" y="798000"/>
                  </a:cubicBezTo>
                  <a:cubicBezTo>
                    <a:pt x="318986" y="1551126"/>
                    <a:pt x="1537826" y="2340975"/>
                    <a:pt x="1621974" y="2383822"/>
                  </a:cubicBezTo>
                  <a:lnTo>
                    <a:pt x="1621973" y="2383822"/>
                  </a:lnTo>
                  <a:close/>
                </a:path>
              </a:pathLst>
            </a:custGeom>
            <a:solidFill>
              <a:srgbClr val="373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C44F68AC-5031-4BC8-ADD0-F5874153E73F}"/>
                </a:ext>
              </a:extLst>
            </p:cNvPr>
            <p:cNvGrpSpPr/>
            <p:nvPr/>
          </p:nvGrpSpPr>
          <p:grpSpPr>
            <a:xfrm rot="1023587">
              <a:off x="5085587" y="2008934"/>
              <a:ext cx="1286213" cy="507254"/>
              <a:chOff x="10062692" y="1543050"/>
              <a:chExt cx="1286213" cy="507254"/>
            </a:xfrm>
          </p:grpSpPr>
          <p:sp>
            <p:nvSpPr>
              <p:cNvPr id="36" name="Marco 35">
                <a:extLst>
                  <a:ext uri="{FF2B5EF4-FFF2-40B4-BE49-F238E27FC236}">
                    <a16:creationId xmlns:a16="http://schemas.microsoft.com/office/drawing/2014/main" id="{F1ABE7D3-C344-40D9-948B-E6EE29236EC4}"/>
                  </a:ext>
                </a:extLst>
              </p:cNvPr>
              <p:cNvSpPr/>
              <p:nvPr/>
            </p:nvSpPr>
            <p:spPr>
              <a:xfrm>
                <a:off x="10062692" y="1543050"/>
                <a:ext cx="597270" cy="507254"/>
              </a:xfrm>
              <a:prstGeom prst="frame">
                <a:avLst/>
              </a:prstGeom>
              <a:solidFill>
                <a:srgbClr val="373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Marco 36">
                <a:extLst>
                  <a:ext uri="{FF2B5EF4-FFF2-40B4-BE49-F238E27FC236}">
                    <a16:creationId xmlns:a16="http://schemas.microsoft.com/office/drawing/2014/main" id="{F4211BFE-385F-4A8C-8689-420B22EF12F1}"/>
                  </a:ext>
                </a:extLst>
              </p:cNvPr>
              <p:cNvSpPr/>
              <p:nvPr/>
            </p:nvSpPr>
            <p:spPr>
              <a:xfrm>
                <a:off x="10751635" y="1543050"/>
                <a:ext cx="597270" cy="507254"/>
              </a:xfrm>
              <a:prstGeom prst="frame">
                <a:avLst/>
              </a:prstGeom>
              <a:solidFill>
                <a:srgbClr val="3736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FDB14CD-3AEC-44A1-B1FF-AE304C3FAE5C}"/>
                </a:ext>
              </a:extLst>
            </p:cNvPr>
            <p:cNvCxnSpPr>
              <a:cxnSpLocks/>
            </p:cNvCxnSpPr>
            <p:nvPr/>
          </p:nvCxnSpPr>
          <p:spPr>
            <a:xfrm>
              <a:off x="4570117" y="1629312"/>
              <a:ext cx="631006" cy="250847"/>
            </a:xfrm>
            <a:prstGeom prst="line">
              <a:avLst/>
            </a:prstGeom>
            <a:ln w="76200">
              <a:solidFill>
                <a:srgbClr val="3736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7E2AD6F-87B1-4F4F-9C72-D55A368E645C}"/>
                </a:ext>
              </a:extLst>
            </p:cNvPr>
            <p:cNvSpPr/>
            <p:nvPr/>
          </p:nvSpPr>
          <p:spPr>
            <a:xfrm>
              <a:off x="58456" y="6075506"/>
              <a:ext cx="3466014" cy="1379144"/>
            </a:xfrm>
            <a:prstGeom prst="ellipse">
              <a:avLst/>
            </a:prstGeom>
            <a:solidFill>
              <a:srgbClr val="9E28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0" name="Círculo: vacío 49">
              <a:extLst>
                <a:ext uri="{FF2B5EF4-FFF2-40B4-BE49-F238E27FC236}">
                  <a16:creationId xmlns:a16="http://schemas.microsoft.com/office/drawing/2014/main" id="{BCF46F9F-D5EF-4218-A579-E86E89F64363}"/>
                </a:ext>
              </a:extLst>
            </p:cNvPr>
            <p:cNvSpPr/>
            <p:nvPr/>
          </p:nvSpPr>
          <p:spPr>
            <a:xfrm>
              <a:off x="58455" y="6021787"/>
              <a:ext cx="3557343" cy="1441075"/>
            </a:xfrm>
            <a:prstGeom prst="donut">
              <a:avLst>
                <a:gd name="adj" fmla="val 11907"/>
              </a:avLst>
            </a:prstGeom>
            <a:solidFill>
              <a:srgbClr val="CE5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50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 Nova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12</cp:revision>
  <dcterms:created xsi:type="dcterms:W3CDTF">2022-10-22T20:29:33Z</dcterms:created>
  <dcterms:modified xsi:type="dcterms:W3CDTF">2022-11-30T04:29:06Z</dcterms:modified>
</cp:coreProperties>
</file>