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000000"/>
    <a:srgbClr val="D94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AF95C-AAA9-480F-BC99-A96D14816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7F713B-A335-4025-999F-ED17F6744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8CC189-FBDD-4506-9FB3-2E3A7D5F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29-10-2022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6639D6-EA74-41A8-B135-88724C8B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6D7802-2A88-40A7-92B5-7CB63AF6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535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93F3C-1A1C-435D-BC05-66A215BB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8D9648-53C7-484C-940D-820F7AA38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7686E8-D8EF-4998-AE5C-3A4AA3E7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29-10-2022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F80EDC-0DC5-4A91-AF86-3EA9D8A7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CC0148-8976-4E77-996F-D3A9A138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748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1E5489-93D3-4AC3-9183-EE09CDED4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15502F-8973-4447-BA18-D6774ACF4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702764-F567-4EC6-B36A-66A9BA21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29-10-2022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77376F-DFFE-41DA-935D-967FED45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4A45D1-81C6-44D6-A6F2-CCF14C61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272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800A5-A001-4553-B1F8-0C9C1576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9846E2-B268-403A-BDBE-4E1CADDBC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E45251-F74E-47FF-A410-8BBB3AD4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29-10-2022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C167FE-35D3-4AC7-939D-F17F562D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22E550-67ED-4BCB-BFCB-3472F76A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709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B6480-3923-48F4-92A4-0562D44E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102EB5-3E65-4084-A89E-87A1C2481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E3AAA0-AFF0-4168-AD8D-4C52A10D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29-10-2022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94AFF2-626F-4570-B3F6-E16A2E51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DAB966-619C-4EAA-8CBB-A0DD8D2A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026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8109F-046A-45FF-A300-C76DBEFC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F2C446-41AD-4C6E-BC4E-E81DF0D36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CF01B5-FB5D-4B3F-9E4C-C03EB424E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679CF1-7477-4992-9A0D-9325DAC3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29-10-2022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820F1B-1E27-43E9-8C92-157E5BAF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F50FC9-B806-4BB4-A554-C15876DC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578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F33D8-FBEC-4C99-BA71-23F3957C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96BCFF-414E-4844-8EED-65DD5E47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9C8C2C-B26C-4D11-A37A-50DC9C1C2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29D8A8-27C9-4E51-B993-4AFE2EC41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83BE96-F012-4ADD-A8A0-C62CE3264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6F1E9C-A184-4107-9DF8-430B72C3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29-10-2022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097E4FE-BBE7-4DB0-B0BC-1A98D1E2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2BE97B2-8197-48DC-94C4-0E59E519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753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E915F-F372-4F42-A307-C6511C01F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0B6D881-B672-4477-975D-553021E5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29-10-2022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FA9557-5BA4-42DD-8B3D-DBAFE0E58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BF7B5A-4453-4F91-8525-F9BFD121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617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EE0808F-6D1D-48C8-8576-E05A5A2E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29-10-2022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AB4FEE-281D-41CE-9BC2-37E3EC28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F6BB8C-2186-4C82-9D60-D2F45F1C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104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AE863-2767-4FC3-A541-6EC603A08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E159DB-0FDB-4D8C-B514-46A9D5F81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7972C0-AA5C-468A-A566-A01EF4250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8B70CA-354F-45E1-855C-E6671FD9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29-10-2022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CE428E-3715-43E5-9975-C9778CB9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C88BFB-FC98-4463-873D-F128B525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936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D7CCE-CCFB-47C0-918A-C3D62F063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2EDC639-C018-404E-82C2-2E73CB616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7A55A3-F03B-4B01-92D7-01DEEBA87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E438AA-8CE0-4DEA-9713-FC2F0AFB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29-10-2022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402262-08F4-4BCE-8AA2-C5EFDF7C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D33796-7855-4417-9EDE-52752AAC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426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0C5987D-C83F-4F68-8058-3EAC68F14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0F5CA8-B4C9-42DF-BAFD-D704E7D6F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2B40D8-BFE2-4A90-8BF1-A6A58E483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4828-4C29-4AC5-85C5-B72A7FE3CA09}" type="datetimeFigureOut">
              <a:rPr lang="es-CL" smtClean="0"/>
              <a:t>29-10-2022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C8A08C-89D0-46C2-851B-CB32071E8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34E71B-D979-4EF6-AA42-584D22E7D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259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DD27B8E-257D-4966-A5D5-2C975BCE1E92}"/>
              </a:ext>
            </a:extLst>
          </p:cNvPr>
          <p:cNvSpPr txBox="1"/>
          <p:nvPr/>
        </p:nvSpPr>
        <p:spPr>
          <a:xfrm>
            <a:off x="804655" y="1890118"/>
            <a:ext cx="32816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 err="1">
                <a:solidFill>
                  <a:srgbClr val="EEEEE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Vocabulary</a:t>
            </a:r>
            <a:endParaRPr lang="es-CL" sz="4400" dirty="0">
              <a:solidFill>
                <a:srgbClr val="EEEEE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CFDBC8F-6317-4BC9-9A57-367DA67DAB96}"/>
              </a:ext>
            </a:extLst>
          </p:cNvPr>
          <p:cNvSpPr txBox="1"/>
          <p:nvPr/>
        </p:nvSpPr>
        <p:spPr>
          <a:xfrm>
            <a:off x="804656" y="351236"/>
            <a:ext cx="27783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 err="1">
                <a:solidFill>
                  <a:srgbClr val="EEEEE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Grammar</a:t>
            </a:r>
            <a:endParaRPr lang="es-CL" sz="4400" dirty="0">
              <a:solidFill>
                <a:srgbClr val="EEEEE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A790D2-F331-4DD8-A329-693103C9C382}"/>
              </a:ext>
            </a:extLst>
          </p:cNvPr>
          <p:cNvSpPr txBox="1"/>
          <p:nvPr/>
        </p:nvSpPr>
        <p:spPr>
          <a:xfrm>
            <a:off x="804656" y="1120677"/>
            <a:ext cx="30780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 err="1">
                <a:solidFill>
                  <a:srgbClr val="EEEEE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Phonology</a:t>
            </a:r>
            <a:endParaRPr lang="es-CL" sz="4400" dirty="0">
              <a:solidFill>
                <a:srgbClr val="EEEEE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7772F4-A7E0-4986-8ED3-E9689568724B}"/>
              </a:ext>
            </a:extLst>
          </p:cNvPr>
          <p:cNvSpPr txBox="1"/>
          <p:nvPr/>
        </p:nvSpPr>
        <p:spPr>
          <a:xfrm>
            <a:off x="804655" y="2659559"/>
            <a:ext cx="2576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 err="1">
                <a:solidFill>
                  <a:srgbClr val="EEEEE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Structure</a:t>
            </a:r>
            <a:endParaRPr lang="es-CL" sz="4400" dirty="0">
              <a:solidFill>
                <a:srgbClr val="EEEEE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4BA9A32-F777-416C-9769-44B1D6FDCF25}"/>
              </a:ext>
            </a:extLst>
          </p:cNvPr>
          <p:cNvSpPr txBox="1"/>
          <p:nvPr/>
        </p:nvSpPr>
        <p:spPr>
          <a:xfrm>
            <a:off x="804654" y="4967883"/>
            <a:ext cx="14077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>
                <a:solidFill>
                  <a:srgbClr val="EEEEE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Q&amp;A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F849B7C-A2CF-47AB-A3D0-78E0613A67F1}"/>
              </a:ext>
            </a:extLst>
          </p:cNvPr>
          <p:cNvSpPr txBox="1"/>
          <p:nvPr/>
        </p:nvSpPr>
        <p:spPr>
          <a:xfrm>
            <a:off x="804655" y="3429001"/>
            <a:ext cx="20746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 err="1">
                <a:solidFill>
                  <a:srgbClr val="EEEEE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Affixes</a:t>
            </a:r>
            <a:endParaRPr lang="es-CL" sz="4400" dirty="0">
              <a:solidFill>
                <a:srgbClr val="EEEEE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966772-ECD4-4F08-B1CB-C7A1AE2E4196}"/>
              </a:ext>
            </a:extLst>
          </p:cNvPr>
          <p:cNvSpPr txBox="1"/>
          <p:nvPr/>
        </p:nvSpPr>
        <p:spPr>
          <a:xfrm>
            <a:off x="804655" y="4198442"/>
            <a:ext cx="33954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>
                <a:solidFill>
                  <a:srgbClr val="EEEEE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Correlatives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BD8995B-4881-49FA-BEDD-D6F0406C676E}"/>
              </a:ext>
            </a:extLst>
          </p:cNvPr>
          <p:cNvSpPr txBox="1"/>
          <p:nvPr/>
        </p:nvSpPr>
        <p:spPr>
          <a:xfrm>
            <a:off x="790366" y="5737324"/>
            <a:ext cx="27831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 err="1">
                <a:solidFill>
                  <a:srgbClr val="EEEEE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Inventory</a:t>
            </a:r>
            <a:endParaRPr lang="es-CL" sz="4400" dirty="0">
              <a:solidFill>
                <a:srgbClr val="EEEEE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0321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DD27B8E-257D-4966-A5D5-2C975BCE1E92}"/>
              </a:ext>
            </a:extLst>
          </p:cNvPr>
          <p:cNvSpPr txBox="1"/>
          <p:nvPr/>
        </p:nvSpPr>
        <p:spPr>
          <a:xfrm>
            <a:off x="804655" y="1890118"/>
            <a:ext cx="43236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>
                <a:solidFill>
                  <a:srgbClr val="EEEEE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Country </a:t>
            </a:r>
            <a:r>
              <a:rPr lang="es-CL" sz="4400" dirty="0" err="1">
                <a:solidFill>
                  <a:srgbClr val="EEEEE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Names</a:t>
            </a:r>
            <a:endParaRPr lang="es-CL" sz="4400" dirty="0">
              <a:solidFill>
                <a:srgbClr val="EEEEE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CFDBC8F-6317-4BC9-9A57-367DA67DAB96}"/>
              </a:ext>
            </a:extLst>
          </p:cNvPr>
          <p:cNvSpPr txBox="1"/>
          <p:nvPr/>
        </p:nvSpPr>
        <p:spPr>
          <a:xfrm>
            <a:off x="804656" y="351236"/>
            <a:ext cx="34996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 err="1">
                <a:solidFill>
                  <a:srgbClr val="EEEEE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Phonotactics</a:t>
            </a:r>
            <a:endParaRPr lang="es-CL" sz="4400" dirty="0">
              <a:solidFill>
                <a:srgbClr val="EEEEE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A790D2-F331-4DD8-A329-693103C9C382}"/>
              </a:ext>
            </a:extLst>
          </p:cNvPr>
          <p:cNvSpPr txBox="1"/>
          <p:nvPr/>
        </p:nvSpPr>
        <p:spPr>
          <a:xfrm>
            <a:off x="804656" y="1120677"/>
            <a:ext cx="63898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 err="1">
                <a:solidFill>
                  <a:srgbClr val="EEEEE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WtMCSLWCIIIwToTPIAL</a:t>
            </a:r>
            <a:endParaRPr lang="es-CL" sz="4400" dirty="0">
              <a:solidFill>
                <a:srgbClr val="EEEEE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7772F4-A7E0-4986-8ED3-E9689568724B}"/>
              </a:ext>
            </a:extLst>
          </p:cNvPr>
          <p:cNvSpPr txBox="1"/>
          <p:nvPr/>
        </p:nvSpPr>
        <p:spPr>
          <a:xfrm>
            <a:off x="804655" y="2659559"/>
            <a:ext cx="44486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 err="1">
                <a:solidFill>
                  <a:srgbClr val="EEEEE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s-CL" sz="4400" dirty="0">
                <a:solidFill>
                  <a:srgbClr val="EEEEE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CL" sz="4400" dirty="0" err="1">
                <a:solidFill>
                  <a:srgbClr val="EEEEE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System</a:t>
            </a:r>
            <a:endParaRPr lang="es-CL" sz="4400" dirty="0">
              <a:solidFill>
                <a:srgbClr val="EEEEE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4BA9A32-F777-416C-9769-44B1D6FDCF25}"/>
              </a:ext>
            </a:extLst>
          </p:cNvPr>
          <p:cNvSpPr txBox="1"/>
          <p:nvPr/>
        </p:nvSpPr>
        <p:spPr>
          <a:xfrm>
            <a:off x="804654" y="4967883"/>
            <a:ext cx="534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>
                <a:solidFill>
                  <a:srgbClr val="EEEEE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F849B7C-A2CF-47AB-A3D0-78E0613A67F1}"/>
              </a:ext>
            </a:extLst>
          </p:cNvPr>
          <p:cNvSpPr txBox="1"/>
          <p:nvPr/>
        </p:nvSpPr>
        <p:spPr>
          <a:xfrm>
            <a:off x="804655" y="3429001"/>
            <a:ext cx="534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>
                <a:solidFill>
                  <a:srgbClr val="EEEEE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966772-ECD4-4F08-B1CB-C7A1AE2E4196}"/>
              </a:ext>
            </a:extLst>
          </p:cNvPr>
          <p:cNvSpPr txBox="1"/>
          <p:nvPr/>
        </p:nvSpPr>
        <p:spPr>
          <a:xfrm>
            <a:off x="804655" y="4198442"/>
            <a:ext cx="534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>
                <a:solidFill>
                  <a:srgbClr val="EEEEE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BD8995B-4881-49FA-BEDD-D6F0406C676E}"/>
              </a:ext>
            </a:extLst>
          </p:cNvPr>
          <p:cNvSpPr txBox="1"/>
          <p:nvPr/>
        </p:nvSpPr>
        <p:spPr>
          <a:xfrm>
            <a:off x="804654" y="5737324"/>
            <a:ext cx="534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>
                <a:solidFill>
                  <a:srgbClr val="EEEEE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07221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20</Words>
  <Application>Microsoft Office PowerPoint</Application>
  <PresentationFormat>Panorámica</PresentationFormat>
  <Paragraphs>16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Urzúa Gebauer (camilo.urzua)</dc:creator>
  <cp:lastModifiedBy>Camilo Urzúa Gebauer (camilo.urzua)</cp:lastModifiedBy>
  <cp:revision>4</cp:revision>
  <dcterms:created xsi:type="dcterms:W3CDTF">2022-10-28T04:53:01Z</dcterms:created>
  <dcterms:modified xsi:type="dcterms:W3CDTF">2022-10-30T01:51:07Z</dcterms:modified>
</cp:coreProperties>
</file>