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71" r:id="rId5"/>
    <p:sldId id="261" r:id="rId6"/>
    <p:sldId id="272" r:id="rId7"/>
    <p:sldId id="270" r:id="rId8"/>
    <p:sldId id="259" r:id="rId9"/>
    <p:sldId id="260" r:id="rId10"/>
    <p:sldId id="257" r:id="rId11"/>
    <p:sldId id="256" r:id="rId12"/>
    <p:sldId id="266" r:id="rId13"/>
    <p:sldId id="269" r:id="rId14"/>
    <p:sldId id="273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531"/>
    <a:srgbClr val="FE5002"/>
    <a:srgbClr val="FC0261"/>
    <a:srgbClr val="FE5E16"/>
    <a:srgbClr val="0070C0"/>
    <a:srgbClr val="5C2A00"/>
    <a:srgbClr val="CE5046"/>
    <a:srgbClr val="CAA18C"/>
    <a:srgbClr val="99918B"/>
    <a:srgbClr val="B0A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4F8CF-B9FD-42D7-A20E-AD9E7CA9D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1ECAC4-09B7-4B5A-BCCC-FB3CEFF70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5B6B58-AAF2-43EF-A973-D6EFF83D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16-02-2023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BC91BA-7878-419D-AF84-4B942E345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AD2E0B-80A4-46DD-A233-C92A54A8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957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BD86D-9C67-438E-B8E6-E29DA337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01308D-F31B-45B2-A4D8-B53CC4D6D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B32439-1674-4908-9C69-181946E1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16-02-2023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1A37D9-131A-48D4-84D5-016A2CB1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3D482-9AA9-457D-B336-F9154C64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250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ED7E96-AD11-4219-BAA3-C99BED7F6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9EDD73-CFB8-4C0B-AED0-E83E93526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602ED-94C3-49D3-8786-C11B705D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16-02-2023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F92030-AB51-45A5-96FB-37717433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14DE6-EEE0-4135-8BE0-C11EF78A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540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17173-22A4-498B-9E39-46ADA455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7483F-81F8-4712-BF87-2DCD1BA64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4B1259-64C8-49E5-8491-7E0406E4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16-02-2023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7C63C-EFAC-4AB5-A365-EBC69E7C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EB5F8-2074-4757-A8AF-041267E5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97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CF327-EB5D-496A-9091-4F1A01C4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E5A772-AC90-43AA-97C3-75E9AF0BD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BE7D90-9EDB-4B79-9F33-7795990E4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16-02-2023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E9B766-E25B-4120-BDA9-1D11EB59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4DB634-6453-4562-BDFC-A51A224B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305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CF818-ECEF-4FA1-B938-7147B061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9026D-232B-4DF8-BEA8-5BB4A7094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148C02-FD44-403A-B45F-521EDBF6C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53F5E3-5D2C-4720-9A2E-46547310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16-02-2023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32FC6A-3023-4EDB-9C6C-D1F28279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8506A2-8956-4639-843B-DAE1CB71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525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8D79F-EFFB-47FD-A9EE-A47C8F2B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00C2C-0582-45A2-A78F-0444E5BBD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875428-0560-44BE-8636-4352B8A51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A851A1-D1A0-4135-BBB7-9786EF463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3C2DEB-AB9A-4166-8AC8-06451C992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7879E0-192F-40A7-938D-7AFFDC6A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16-02-2023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F82B5F-93F5-4734-81F8-8EAB4698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7D7862-0134-4910-ADD1-6D1B6101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291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4CDD3-BB77-4105-ADB1-7CBEEB8F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AFD197-6D3A-4E1C-98D3-D2DC530B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16-02-2023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73F8C9-C95F-4AB2-8F80-D1FEECBC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703E8A-3A96-4740-9445-DB64597A6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883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142005-53BA-4785-BB16-447AB61E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16-02-2023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FACC64-9793-43B7-846B-0C2057D92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1D7CF6-E239-4197-92F6-95331CC7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970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08A00-9948-42EC-9C56-DA7FC912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590866-A50D-4B79-B459-5125D53A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86B65F-49F6-4575-91D4-E503730DB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C5323D-CED1-4A5B-89AC-4BA2E3B9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16-02-2023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D66887-17F8-4354-9CE2-4886D300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69BF52-C5C7-4289-B015-4268833C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665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6D69B-F7EC-465A-B1D9-69CDE67CF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360C1B-EF95-4621-B00F-3DBDA8717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C4CBE9-84F9-4974-8458-086FB17D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B75CA2-B3BA-45E4-8380-28FD0B73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07C31-17FD-4282-BE1B-410575909701}" type="datetimeFigureOut">
              <a:rPr lang="es-CL" smtClean="0"/>
              <a:t>16-02-2023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BA2A6-57E5-4249-B013-F7D06327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8D4B94-2901-40E2-B268-C558452C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200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B948CB-A86A-4457-8203-35779781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3A7CD3-C19D-486F-A47E-6865A4F91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7758F2-2CBF-4B32-9DB7-14E7AF8D9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7C31-17FD-4282-BE1B-410575909701}" type="datetimeFigureOut">
              <a:rPr lang="es-CL" smtClean="0"/>
              <a:t>16-02-2023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A3938A-BB29-4BF3-BA52-AB9D757E1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6AF8EB-41D4-4BF8-BE0E-780C429F2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FAE19-2CBB-439E-81D4-DDF4D9A5D70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86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CD53B7F4-BFA2-4A87-A60C-A9DD3852DC5F}"/>
              </a:ext>
            </a:extLst>
          </p:cNvPr>
          <p:cNvGrpSpPr/>
          <p:nvPr/>
        </p:nvGrpSpPr>
        <p:grpSpPr>
          <a:xfrm>
            <a:off x="491271" y="591662"/>
            <a:ext cx="10798794" cy="5400000"/>
            <a:chOff x="491271" y="591662"/>
            <a:chExt cx="10798794" cy="5400000"/>
          </a:xfrm>
        </p:grpSpPr>
        <p:pic>
          <p:nvPicPr>
            <p:cNvPr id="3" name="Imagen 2" descr="Una caricatura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EB6CAF17-5213-4258-BFBC-D6858D65B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6656" y="2391662"/>
              <a:ext cx="2699615" cy="1800000"/>
            </a:xfrm>
            <a:prstGeom prst="rect">
              <a:avLst/>
            </a:prstGeom>
          </p:spPr>
        </p:pic>
        <p:pic>
          <p:nvPicPr>
            <p:cNvPr id="7" name="Imagen 6" descr="Icono&#10;&#10;Descripción generada automáticamente">
              <a:extLst>
                <a:ext uri="{FF2B5EF4-FFF2-40B4-BE49-F238E27FC236}">
                  <a16:creationId xmlns:a16="http://schemas.microsoft.com/office/drawing/2014/main" id="{6154BE3B-BF21-4259-9368-6F4FC4798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6656" y="591662"/>
              <a:ext cx="2699615" cy="1800000"/>
            </a:xfrm>
            <a:prstGeom prst="rect">
              <a:avLst/>
            </a:prstGeom>
          </p:spPr>
        </p:pic>
        <p:pic>
          <p:nvPicPr>
            <p:cNvPr id="9" name="Imagen 8" descr="Imagen que contiene Gráfico&#10;&#10;Descripción generada automáticamente">
              <a:extLst>
                <a:ext uri="{FF2B5EF4-FFF2-40B4-BE49-F238E27FC236}">
                  <a16:creationId xmlns:a16="http://schemas.microsoft.com/office/drawing/2014/main" id="{D6F9C6A7-B609-4041-9E35-D5B9081C7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2085" y="591662"/>
              <a:ext cx="2699423" cy="1800000"/>
            </a:xfrm>
            <a:prstGeom prst="rect">
              <a:avLst/>
            </a:prstGeom>
          </p:spPr>
        </p:pic>
        <p:pic>
          <p:nvPicPr>
            <p:cNvPr id="11" name="Imagen 10" descr="Logotipo&#10;&#10;Descripción generada automáticamente">
              <a:extLst>
                <a:ext uri="{FF2B5EF4-FFF2-40B4-BE49-F238E27FC236}">
                  <a16:creationId xmlns:a16="http://schemas.microsoft.com/office/drawing/2014/main" id="{6D83253F-8D8F-4D56-913E-E4E37EF6A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470" y="591662"/>
              <a:ext cx="2699615" cy="1800000"/>
            </a:xfrm>
            <a:prstGeom prst="rect">
              <a:avLst/>
            </a:prstGeom>
          </p:spPr>
        </p:pic>
        <p:pic>
          <p:nvPicPr>
            <p:cNvPr id="13" name="Imagen 12" descr="Icono&#10;&#10;Descripción generada automáticamente">
              <a:extLst>
                <a:ext uri="{FF2B5EF4-FFF2-40B4-BE49-F238E27FC236}">
                  <a16:creationId xmlns:a16="http://schemas.microsoft.com/office/drawing/2014/main" id="{DB0FF48A-7F66-480D-9EF1-C30EEBDD3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1316" y="2391662"/>
              <a:ext cx="2699615" cy="1800000"/>
            </a:xfrm>
            <a:prstGeom prst="rect">
              <a:avLst/>
            </a:prstGeom>
          </p:spPr>
        </p:pic>
        <p:pic>
          <p:nvPicPr>
            <p:cNvPr id="15" name="Imagen 14" descr="Logotipo&#10;&#10;Descripción generada automáticamente">
              <a:extLst>
                <a:ext uri="{FF2B5EF4-FFF2-40B4-BE49-F238E27FC236}">
                  <a16:creationId xmlns:a16="http://schemas.microsoft.com/office/drawing/2014/main" id="{4816AF24-CF86-425B-8C48-C21A12752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1508" y="591662"/>
              <a:ext cx="2699615" cy="1800000"/>
            </a:xfrm>
            <a:prstGeom prst="rect">
              <a:avLst/>
            </a:prstGeom>
          </p:spPr>
        </p:pic>
        <p:pic>
          <p:nvPicPr>
            <p:cNvPr id="16" name="Imagen 15" descr="Imagen que contiene Gráfico&#10;&#10;Descripción generada automáticamente">
              <a:extLst>
                <a:ext uri="{FF2B5EF4-FFF2-40B4-BE49-F238E27FC236}">
                  <a16:creationId xmlns:a16="http://schemas.microsoft.com/office/drawing/2014/main" id="{622F5428-9DA0-4238-A7D8-52F3BB7A1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90642" y="4191662"/>
              <a:ext cx="2699423" cy="1800000"/>
            </a:xfrm>
            <a:prstGeom prst="rect">
              <a:avLst/>
            </a:prstGeom>
          </p:spPr>
        </p:pic>
        <p:pic>
          <p:nvPicPr>
            <p:cNvPr id="17" name="Imagen 16" descr="Icono&#10;&#10;Descripción generada automáticamente">
              <a:extLst>
                <a:ext uri="{FF2B5EF4-FFF2-40B4-BE49-F238E27FC236}">
                  <a16:creationId xmlns:a16="http://schemas.microsoft.com/office/drawing/2014/main" id="{9C098D4F-602E-45BB-B888-03AFBDBFA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31" y="4191662"/>
              <a:ext cx="2699615" cy="1800000"/>
            </a:xfrm>
            <a:prstGeom prst="rect">
              <a:avLst/>
            </a:prstGeom>
          </p:spPr>
        </p:pic>
        <p:pic>
          <p:nvPicPr>
            <p:cNvPr id="18" name="Imagen 17" descr="Logotipo&#10;&#10;Descripción generada automáticamente">
              <a:extLst>
                <a:ext uri="{FF2B5EF4-FFF2-40B4-BE49-F238E27FC236}">
                  <a16:creationId xmlns:a16="http://schemas.microsoft.com/office/drawing/2014/main" id="{DE79A543-4003-423A-AB36-240EED78D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0885" y="4191662"/>
              <a:ext cx="2699615" cy="1800000"/>
            </a:xfrm>
            <a:prstGeom prst="rect">
              <a:avLst/>
            </a:prstGeom>
          </p:spPr>
        </p:pic>
        <p:pic>
          <p:nvPicPr>
            <p:cNvPr id="19" name="Imagen 18" descr="Icono&#10;&#10;Descripción generada automáticamente">
              <a:extLst>
                <a:ext uri="{FF2B5EF4-FFF2-40B4-BE49-F238E27FC236}">
                  <a16:creationId xmlns:a16="http://schemas.microsoft.com/office/drawing/2014/main" id="{86E1BF8D-1727-4C39-9C50-A28FD7CB3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670" y="2391662"/>
              <a:ext cx="2699615" cy="1800000"/>
            </a:xfrm>
            <a:prstGeom prst="rect">
              <a:avLst/>
            </a:prstGeom>
          </p:spPr>
        </p:pic>
        <p:pic>
          <p:nvPicPr>
            <p:cNvPr id="20" name="Imagen 19" descr="Una caricatura de una persona&#10;&#10;Descripción generada automáticamente con confianza baja">
              <a:extLst>
                <a:ext uri="{FF2B5EF4-FFF2-40B4-BE49-F238E27FC236}">
                  <a16:creationId xmlns:a16="http://schemas.microsoft.com/office/drawing/2014/main" id="{CA3E6ABC-0215-4E3A-8248-4515B0A44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669" y="4191662"/>
              <a:ext cx="2699615" cy="1800000"/>
            </a:xfrm>
            <a:prstGeom prst="rect">
              <a:avLst/>
            </a:prstGeom>
          </p:spPr>
        </p:pic>
        <p:pic>
          <p:nvPicPr>
            <p:cNvPr id="21" name="Imagen 20" descr="Logotipo&#10;&#10;Descripción generada automáticamente">
              <a:extLst>
                <a:ext uri="{FF2B5EF4-FFF2-40B4-BE49-F238E27FC236}">
                  <a16:creationId xmlns:a16="http://schemas.microsoft.com/office/drawing/2014/main" id="{8A2AFEEF-65A2-4D5B-8CC9-E0AC27560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271" y="2391662"/>
              <a:ext cx="2699615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3818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D1ED679A-6E78-4791-BCD4-97DA44E3E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78" y="188390"/>
            <a:ext cx="9720443" cy="648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0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B58696A0-230F-4738-B623-CAD2C5234DF3}"/>
              </a:ext>
            </a:extLst>
          </p:cNvPr>
          <p:cNvGrpSpPr/>
          <p:nvPr/>
        </p:nvGrpSpPr>
        <p:grpSpPr>
          <a:xfrm>
            <a:off x="1235999" y="188999"/>
            <a:ext cx="9720000" cy="6480000"/>
            <a:chOff x="1235999" y="188999"/>
            <a:chExt cx="9720000" cy="6480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19B6DE51-90DC-4BFD-B9CD-ED11BE084854}"/>
                </a:ext>
              </a:extLst>
            </p:cNvPr>
            <p:cNvGrpSpPr/>
            <p:nvPr/>
          </p:nvGrpSpPr>
          <p:grpSpPr>
            <a:xfrm>
              <a:off x="1235999" y="188999"/>
              <a:ext cx="9720000" cy="6480000"/>
              <a:chOff x="1235999" y="188999"/>
              <a:chExt cx="9720000" cy="6480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8B4459B7-4FC6-41BB-A5B5-82B19B60EE21}"/>
                  </a:ext>
                </a:extLst>
              </p:cNvPr>
              <p:cNvSpPr/>
              <p:nvPr/>
            </p:nvSpPr>
            <p:spPr>
              <a:xfrm>
                <a:off x="1235999" y="188999"/>
                <a:ext cx="9720000" cy="648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3E870D2A-FF07-4E38-8AA2-1CEABCFA06D3}"/>
                  </a:ext>
                </a:extLst>
              </p:cNvPr>
              <p:cNvSpPr/>
              <p:nvPr/>
            </p:nvSpPr>
            <p:spPr>
              <a:xfrm rot="18900000">
                <a:off x="3396000" y="729000"/>
                <a:ext cx="5400000" cy="5400000"/>
              </a:xfrm>
              <a:prstGeom prst="ellipse">
                <a:avLst/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AD57C64-C306-44D5-A8D5-578078518E86}"/>
                </a:ext>
              </a:extLst>
            </p:cNvPr>
            <p:cNvSpPr/>
            <p:nvPr/>
          </p:nvSpPr>
          <p:spPr>
            <a:xfrm>
              <a:off x="2590682" y="2705724"/>
              <a:ext cx="7010637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8800" b="0" cap="none" spc="0" dirty="0">
                  <a:ln w="28575"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ill Sans Nova" panose="020B0602020104020203" pitchFamily="34" charset="0"/>
                  <a:cs typeface="Arial" panose="020B0604020202020204" pitchFamily="34" charset="0"/>
                </a:rPr>
                <a:t>A P A B A R A</a:t>
              </a:r>
              <a:endParaRPr lang="es-ES" sz="5400" b="0" cap="none" spc="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Nova" panose="020B0602020104020203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54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3EAB1697-F7DA-4401-A3D1-38D1631A3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3" t="3" b="16008"/>
          <a:stretch/>
        </p:blipFill>
        <p:spPr>
          <a:xfrm>
            <a:off x="1236234" y="189000"/>
            <a:ext cx="9719532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0C9E8649-E280-9F60-EBDB-2C15329422A7}"/>
              </a:ext>
            </a:extLst>
          </p:cNvPr>
          <p:cNvGrpSpPr/>
          <p:nvPr/>
        </p:nvGrpSpPr>
        <p:grpSpPr>
          <a:xfrm>
            <a:off x="1235994" y="189000"/>
            <a:ext cx="9720006" cy="6481460"/>
            <a:chOff x="1235994" y="189000"/>
            <a:chExt cx="9720006" cy="648146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21AD3414-154E-6B87-B49D-BF4CB9AAABF0}"/>
                </a:ext>
              </a:extLst>
            </p:cNvPr>
            <p:cNvGrpSpPr/>
            <p:nvPr/>
          </p:nvGrpSpPr>
          <p:grpSpPr>
            <a:xfrm>
              <a:off x="1235994" y="189000"/>
              <a:ext cx="9720006" cy="6480000"/>
              <a:chOff x="1235994" y="189000"/>
              <a:chExt cx="9720006" cy="6480000"/>
            </a:xfrm>
          </p:grpSpPr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EC25AB12-58FE-E2F2-7F5B-05A76B38634B}"/>
                  </a:ext>
                </a:extLst>
              </p:cNvPr>
              <p:cNvSpPr/>
              <p:nvPr/>
            </p:nvSpPr>
            <p:spPr>
              <a:xfrm>
                <a:off x="1236000" y="189000"/>
                <a:ext cx="9720000" cy="648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141EE63E-779D-3742-3553-7A96100042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5996" y="189000"/>
                <a:ext cx="4860001" cy="32400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71C5AEE-F588-85C4-34E3-CB6A005BB0E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235996" y="3429000"/>
                <a:ext cx="4860001" cy="324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07C09074-B936-CB2A-63FF-04EAE2BBD07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095995" y="3429000"/>
                <a:ext cx="4860001" cy="324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8" name="Triángulo rectángulo 7">
                <a:extLst>
                  <a:ext uri="{FF2B5EF4-FFF2-40B4-BE49-F238E27FC236}">
                    <a16:creationId xmlns:a16="http://schemas.microsoft.com/office/drawing/2014/main" id="{8F3A10CC-111E-89E8-93DE-36C50DFDD4CB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1235996" y="3429000"/>
                <a:ext cx="4860001" cy="3240000"/>
              </a:xfrm>
              <a:prstGeom prst="rt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9" name="Triángulo rectángulo 8">
                <a:extLst>
                  <a:ext uri="{FF2B5EF4-FFF2-40B4-BE49-F238E27FC236}">
                    <a16:creationId xmlns:a16="http://schemas.microsoft.com/office/drawing/2014/main" id="{921ACE6B-D471-2AFB-45A5-C5BE2264AB5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1235994" y="189000"/>
                <a:ext cx="4860001" cy="3240000"/>
              </a:xfrm>
              <a:prstGeom prst="rtTriangle">
                <a:avLst/>
              </a:prstGeom>
              <a:solidFill>
                <a:srgbClr val="5C2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5" name="Triángulo rectángulo 4">
                <a:extLst>
                  <a:ext uri="{FF2B5EF4-FFF2-40B4-BE49-F238E27FC236}">
                    <a16:creationId xmlns:a16="http://schemas.microsoft.com/office/drawing/2014/main" id="{2271BCE5-66DB-BC5A-A2DE-93F22B360F3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095994" y="3429000"/>
                <a:ext cx="4860001" cy="3240000"/>
              </a:xfrm>
              <a:prstGeom prst="rtTriangl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" name="Triángulo rectángulo 2">
                <a:extLst>
                  <a:ext uri="{FF2B5EF4-FFF2-40B4-BE49-F238E27FC236}">
                    <a16:creationId xmlns:a16="http://schemas.microsoft.com/office/drawing/2014/main" id="{1AA79B4B-EEA3-996B-4BA6-F3ACA93B6DA6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095994" y="189000"/>
                <a:ext cx="4860001" cy="3240000"/>
              </a:xfrm>
              <a:prstGeom prst="rtTriangl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09516514-24BD-8200-9BC6-99FCBC2FCF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960" b="94598" l="35667" r="71667">
                          <a14:foregroundMark x1="35667" y1="67965" x2="35667" y2="67965"/>
                          <a14:foregroundMark x1="49500" y1="46231" x2="49500" y2="46231"/>
                          <a14:foregroundMark x1="50000" y1="44975" x2="50000" y2="44975"/>
                          <a14:foregroundMark x1="49500" y1="42085" x2="49500" y2="42085"/>
                          <a14:foregroundMark x1="69000" y1="57538" x2="69000" y2="57538"/>
                          <a14:foregroundMark x1="71833" y1="70352" x2="71833" y2="70352"/>
                          <a14:foregroundMark x1="55500" y1="94598" x2="55500" y2="94598"/>
                          <a14:backgroundMark x1="55833" y1="53894" x2="55833" y2="53894"/>
                          <a14:backgroundMark x1="55000" y1="50377" x2="55000" y2="50377"/>
                          <a14:backgroundMark x1="54667" y1="50000" x2="54667" y2="50000"/>
                          <a14:backgroundMark x1="55167" y1="53141" x2="55167" y2="53141"/>
                          <a14:backgroundMark x1="55167" y1="52261" x2="55167" y2="52261"/>
                          <a14:backgroundMark x1="55000" y1="51508" x2="55000" y2="51508"/>
                          <a14:backgroundMark x1="54333" y1="49372" x2="54333" y2="49372"/>
                          <a14:backgroundMark x1="54333" y1="48995" x2="54333" y2="48995"/>
                          <a14:backgroundMark x1="54167" y1="48367" x2="54167" y2="48367"/>
                          <a14:backgroundMark x1="54667" y1="57663" x2="54667" y2="57663"/>
                          <a14:backgroundMark x1="55167" y1="57286" x2="55167" y2="57286"/>
                          <a14:backgroundMark x1="55833" y1="55779" x2="55833" y2="55779"/>
                          <a14:backgroundMark x1="55833" y1="55402" x2="55833" y2="55402"/>
                          <a14:backgroundMark x1="62667" y1="49121" x2="62667" y2="49121"/>
                          <a14:backgroundMark x1="62667" y1="49121" x2="63833" y2="46608"/>
                          <a14:backgroundMark x1="63833" y1="48492" x2="67333" y2="48492"/>
                          <a14:backgroundMark x1="64833" y1="48492" x2="64833" y2="48492"/>
                          <a14:backgroundMark x1="40333" y1="93593" x2="40333" y2="93593"/>
                          <a14:backgroundMark x1="38167" y1="92462" x2="46167" y2="95352"/>
                        </a14:backgroundRemoval>
                      </a14:imgEffect>
                    </a14:imgLayer>
                  </a14:imgProps>
                </a:ext>
              </a:extLst>
            </a:blip>
            <a:srcRect l="32055" t="39510" r="25105"/>
            <a:stretch/>
          </p:blipFill>
          <p:spPr>
            <a:xfrm>
              <a:off x="7731580" y="381662"/>
              <a:ext cx="1588828" cy="2976251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473DA890-955E-452F-30C4-89A3C77418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41" b="44975" l="3333" r="30000">
                          <a14:foregroundMark x1="17833" y1="7286" x2="17000" y2="3141"/>
                          <a14:foregroundMark x1="29333" y1="35050" x2="29000" y2="27764"/>
                          <a14:foregroundMark x1="4833" y1="18216" x2="5000" y2="11307"/>
                          <a14:foregroundMark x1="7833" y1="21985" x2="7500" y2="17965"/>
                          <a14:foregroundMark x1="7833" y1="20477" x2="7500" y2="12940"/>
                          <a14:backgroundMark x1="8185" y1="14546" x2="8000" y2="12563"/>
                          <a14:backgroundMark x1="8833" y1="21482" x2="8496" y2="17876"/>
                          <a14:backgroundMark x1="20000" y1="20226" x2="20000" y2="20226"/>
                          <a14:backgroundMark x1="20000" y1="13568" x2="20000" y2="13568"/>
                          <a14:backgroundMark x1="20167" y1="12940" x2="20167" y2="12940"/>
                          <a14:backgroundMark x1="20000" y1="12563" x2="20000" y2="12563"/>
                          <a14:backgroundMark x1="20167" y1="15704" x2="20167" y2="15704"/>
                          <a14:backgroundMark x1="20167" y1="15075" x2="20167" y2="15075"/>
                          <a14:backgroundMark x1="20167" y1="17714" x2="20167" y2="17714"/>
                          <a14:backgroundMark x1="20000" y1="11055" x2="20000" y2="11055"/>
                        </a14:backgroundRemoval>
                      </a14:imgEffect>
                    </a14:imgLayer>
                  </a14:imgProps>
                </a:ext>
              </a:extLst>
            </a:blip>
            <a:srcRect r="66495" b="50000"/>
            <a:stretch/>
          </p:blipFill>
          <p:spPr>
            <a:xfrm flipH="1">
              <a:off x="7757518" y="3627572"/>
              <a:ext cx="1536952" cy="3042888"/>
            </a:xfrm>
            <a:prstGeom prst="rect">
              <a:avLst/>
            </a:prstGeom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6AB5B826-61A6-D2E8-52AA-BA240B4241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261" b="44975" l="73000" r="97000">
                          <a14:foregroundMark x1="73167" y1="34171" x2="73167" y2="34171"/>
                          <a14:foregroundMark x1="84167" y1="4146" x2="84167" y2="4146"/>
                          <a14:foregroundMark x1="84667" y1="2261" x2="84667" y2="2261"/>
                          <a14:backgroundMark x1="90000" y1="10678" x2="90000" y2="10678"/>
                          <a14:backgroundMark x1="90000" y1="11683" x2="90000" y2="11683"/>
                          <a14:backgroundMark x1="90000" y1="13317" x2="90000" y2="13317"/>
                          <a14:backgroundMark x1="90000" y1="14824" x2="90000" y2="14824"/>
                          <a14:backgroundMark x1="89667" y1="19221" x2="89667" y2="19221"/>
                          <a14:backgroundMark x1="89667" y1="18593" x2="89667" y2="18593"/>
                          <a14:backgroundMark x1="89667" y1="17965" x2="89667" y2="17965"/>
                          <a14:backgroundMark x1="89667" y1="17462" x2="89667" y2="17462"/>
                          <a14:backgroundMark x1="90000" y1="13945" x2="90000" y2="13945"/>
                          <a14:backgroundMark x1="90000" y1="16457" x2="90000" y2="16457"/>
                          <a14:backgroundMark x1="90000" y1="19849" x2="90000" y2="19849"/>
                          <a14:backgroundMark x1="79167" y1="42714" x2="79167" y2="42714"/>
                          <a14:backgroundMark x1="84167" y1="1633" x2="84167" y2="1633"/>
                          <a14:backgroundMark x1="85500" y1="1508" x2="85500" y2="1508"/>
                          <a14:backgroundMark x1="82167" y1="6533" x2="82167" y2="6533"/>
                          <a14:backgroundMark x1="82167" y1="6030" x2="82167" y2="6030"/>
                          <a14:backgroundMark x1="82000" y1="7161" x2="82000" y2="7161"/>
                        </a14:backgroundRemoval>
                      </a14:imgEffect>
                    </a14:imgLayer>
                  </a14:imgProps>
                </a:ext>
              </a:extLst>
            </a:blip>
            <a:srcRect l="70012" b="50000"/>
            <a:stretch/>
          </p:blipFill>
          <p:spPr>
            <a:xfrm flipH="1">
              <a:off x="2983740" y="381662"/>
              <a:ext cx="1364493" cy="3018300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3C21973-490C-458E-A1DE-6D14AFF354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764" b="35302" l="39167" r="66000">
                          <a14:foregroundMark x1="49500" y1="3392" x2="49500" y2="3392"/>
                          <a14:foregroundMark x1="54000" y1="2764" x2="54000" y2="2764"/>
                          <a14:foregroundMark x1="65000" y1="20477" x2="65000" y2="20477"/>
                          <a14:foregroundMark x1="53667" y1="33668" x2="53667" y2="33668"/>
                          <a14:foregroundMark x1="46167" y1="35302" x2="46167" y2="35302"/>
                          <a14:foregroundMark x1="51000" y1="5276" x2="51000" y2="5276"/>
                          <a14:backgroundMark x1="46500" y1="16206" x2="46500" y2="8040"/>
                          <a14:backgroundMark x1="56500" y1="15327" x2="56500" y2="15327"/>
                          <a14:backgroundMark x1="56500" y1="14070" x2="56500" y2="14070"/>
                          <a14:backgroundMark x1="56667" y1="12563" x2="56667" y2="12563"/>
                          <a14:backgroundMark x1="56667" y1="11181" x2="56667" y2="11181"/>
                          <a14:backgroundMark x1="56667" y1="10176" x2="56667" y2="10176"/>
                          <a14:backgroundMark x1="56500" y1="7035" x2="56500" y2="7035"/>
                          <a14:backgroundMark x1="56500" y1="8417" x2="56500" y2="8417"/>
                          <a14:backgroundMark x1="52000" y1="11307" x2="52000" y2="11307"/>
                          <a14:backgroundMark x1="51833" y1="8920" x2="51833" y2="8920"/>
                          <a14:backgroundMark x1="51833" y1="5528" x2="51833" y2="5528"/>
                          <a14:backgroundMark x1="51833" y1="4648" x2="51833" y2="4648"/>
                          <a14:backgroundMark x1="51833" y1="5151" x2="51833" y2="5151"/>
                        </a14:backgroundRemoval>
                      </a14:imgEffect>
                    </a14:imgLayer>
                  </a14:imgProps>
                </a:ext>
              </a:extLst>
            </a:blip>
            <a:srcRect l="36005" r="30490" b="62712"/>
            <a:stretch/>
          </p:blipFill>
          <p:spPr>
            <a:xfrm>
              <a:off x="2874950" y="3881062"/>
              <a:ext cx="1582074" cy="2335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806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2D0F33A9-8679-2FEE-7143-93D8BFAAF3F3}"/>
              </a:ext>
            </a:extLst>
          </p:cNvPr>
          <p:cNvGrpSpPr/>
          <p:nvPr/>
        </p:nvGrpSpPr>
        <p:grpSpPr>
          <a:xfrm>
            <a:off x="1236000" y="189000"/>
            <a:ext cx="9720000" cy="6480000"/>
            <a:chOff x="1236000" y="189000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6ED1C443-23E1-DBB7-03F7-F50D66A3F77F}"/>
                </a:ext>
              </a:extLst>
            </p:cNvPr>
            <p:cNvSpPr/>
            <p:nvPr/>
          </p:nvSpPr>
          <p:spPr>
            <a:xfrm>
              <a:off x="1236000" y="189000"/>
              <a:ext cx="9720000" cy="64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C5A4F457-2E93-C2C7-5A58-638A91CDA23A}"/>
                </a:ext>
              </a:extLst>
            </p:cNvPr>
            <p:cNvSpPr/>
            <p:nvPr/>
          </p:nvSpPr>
          <p:spPr>
            <a:xfrm>
              <a:off x="3036000" y="369000"/>
              <a:ext cx="6120000" cy="612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7856106-50FF-BED7-48B9-C726F37B4AF2}"/>
                </a:ext>
              </a:extLst>
            </p:cNvPr>
            <p:cNvSpPr/>
            <p:nvPr/>
          </p:nvSpPr>
          <p:spPr>
            <a:xfrm>
              <a:off x="3396000" y="729000"/>
              <a:ext cx="5400000" cy="5400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C41CEF1F-288D-587D-BA66-346FDFB80442}"/>
                </a:ext>
              </a:extLst>
            </p:cNvPr>
            <p:cNvSpPr/>
            <p:nvPr/>
          </p:nvSpPr>
          <p:spPr>
            <a:xfrm>
              <a:off x="3756000" y="1089000"/>
              <a:ext cx="4680000" cy="46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6CDCBF0-28B8-F7A9-B4C8-4CE110C53D82}"/>
                </a:ext>
              </a:extLst>
            </p:cNvPr>
            <p:cNvSpPr/>
            <p:nvPr/>
          </p:nvSpPr>
          <p:spPr>
            <a:xfrm>
              <a:off x="4116000" y="1449000"/>
              <a:ext cx="3960000" cy="396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B3B71BC-CE66-4B7F-63DA-677D5147376B}"/>
                </a:ext>
              </a:extLst>
            </p:cNvPr>
            <p:cNvSpPr/>
            <p:nvPr/>
          </p:nvSpPr>
          <p:spPr>
            <a:xfrm>
              <a:off x="4476000" y="1809000"/>
              <a:ext cx="3240000" cy="324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A5F379C-9117-CF74-A849-49A4C7E8C8C6}"/>
                </a:ext>
              </a:extLst>
            </p:cNvPr>
            <p:cNvSpPr/>
            <p:nvPr/>
          </p:nvSpPr>
          <p:spPr>
            <a:xfrm>
              <a:off x="4836000" y="2169000"/>
              <a:ext cx="2520000" cy="252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A54DA27-53A3-52F3-CB6B-F8C7683345C9}"/>
                </a:ext>
              </a:extLst>
            </p:cNvPr>
            <p:cNvSpPr/>
            <p:nvPr/>
          </p:nvSpPr>
          <p:spPr>
            <a:xfrm>
              <a:off x="5196000" y="2529000"/>
              <a:ext cx="1800000" cy="180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27FBE3F-56BA-46A1-8BF9-11A95B48FCB2}"/>
                </a:ext>
              </a:extLst>
            </p:cNvPr>
            <p:cNvSpPr/>
            <p:nvPr/>
          </p:nvSpPr>
          <p:spPr>
            <a:xfrm>
              <a:off x="5556000" y="2889000"/>
              <a:ext cx="1080000" cy="10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F28846B1-DD4C-95AB-5205-FF2FC24C0FA8}"/>
                </a:ext>
              </a:extLst>
            </p:cNvPr>
            <p:cNvSpPr/>
            <p:nvPr/>
          </p:nvSpPr>
          <p:spPr>
            <a:xfrm>
              <a:off x="5826000" y="3159000"/>
              <a:ext cx="540000" cy="54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909E9D1-DE19-1C77-0BDF-EB920E7A56C1}"/>
                </a:ext>
              </a:extLst>
            </p:cNvPr>
            <p:cNvSpPr/>
            <p:nvPr/>
          </p:nvSpPr>
          <p:spPr>
            <a:xfrm>
              <a:off x="6006000" y="33390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" name="Triángulo rectángulo 11">
              <a:extLst>
                <a:ext uri="{FF2B5EF4-FFF2-40B4-BE49-F238E27FC236}">
                  <a16:creationId xmlns:a16="http://schemas.microsoft.com/office/drawing/2014/main" id="{E9528409-84DD-C12D-33CF-97964F127B42}"/>
                </a:ext>
              </a:extLst>
            </p:cNvPr>
            <p:cNvSpPr/>
            <p:nvPr/>
          </p:nvSpPr>
          <p:spPr>
            <a:xfrm>
              <a:off x="1236000" y="3969000"/>
              <a:ext cx="1800000" cy="2700000"/>
            </a:xfrm>
            <a:prstGeom prst="rtTriangle">
              <a:avLst/>
            </a:prstGeom>
            <a:solidFill>
              <a:srgbClr val="FC02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" name="Triángulo rectángulo 12">
              <a:extLst>
                <a:ext uri="{FF2B5EF4-FFF2-40B4-BE49-F238E27FC236}">
                  <a16:creationId xmlns:a16="http://schemas.microsoft.com/office/drawing/2014/main" id="{7821AF1D-34E1-3BF7-9D22-B238D4E40E70}"/>
                </a:ext>
              </a:extLst>
            </p:cNvPr>
            <p:cNvSpPr/>
            <p:nvPr/>
          </p:nvSpPr>
          <p:spPr>
            <a:xfrm flipV="1">
              <a:off x="1236000" y="189000"/>
              <a:ext cx="1800000" cy="2700000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" name="Triángulo rectángulo 13">
              <a:extLst>
                <a:ext uri="{FF2B5EF4-FFF2-40B4-BE49-F238E27FC236}">
                  <a16:creationId xmlns:a16="http://schemas.microsoft.com/office/drawing/2014/main" id="{C53943AE-586F-E156-6C04-A1490FD494A7}"/>
                </a:ext>
              </a:extLst>
            </p:cNvPr>
            <p:cNvSpPr/>
            <p:nvPr/>
          </p:nvSpPr>
          <p:spPr>
            <a:xfrm flipH="1" flipV="1">
              <a:off x="9156000" y="189000"/>
              <a:ext cx="1800000" cy="2700000"/>
            </a:xfrm>
            <a:prstGeom prst="rtTriangle">
              <a:avLst/>
            </a:prstGeom>
            <a:solidFill>
              <a:srgbClr val="76B5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Triángulo rectángulo 14">
              <a:extLst>
                <a:ext uri="{FF2B5EF4-FFF2-40B4-BE49-F238E27FC236}">
                  <a16:creationId xmlns:a16="http://schemas.microsoft.com/office/drawing/2014/main" id="{C8D4B287-AA58-B22C-AC89-1FB0E77169FD}"/>
                </a:ext>
              </a:extLst>
            </p:cNvPr>
            <p:cNvSpPr/>
            <p:nvPr/>
          </p:nvSpPr>
          <p:spPr>
            <a:xfrm flipH="1">
              <a:off x="9156000" y="3969000"/>
              <a:ext cx="1800000" cy="2700000"/>
            </a:xfrm>
            <a:prstGeom prst="rtTriangle">
              <a:avLst/>
            </a:prstGeom>
            <a:solidFill>
              <a:srgbClr val="FE5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ABFE2DE9-36CD-E4DA-5697-82F9F6F33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28096" y="5483925"/>
              <a:ext cx="887904" cy="1005075"/>
            </a:xfrm>
            <a:prstGeom prst="rect">
              <a:avLst/>
            </a:prstGeom>
          </p:spPr>
        </p:pic>
        <p:pic>
          <p:nvPicPr>
            <p:cNvPr id="16" name="Gráfico 15">
              <a:extLst>
                <a:ext uri="{FF2B5EF4-FFF2-40B4-BE49-F238E27FC236}">
                  <a16:creationId xmlns:a16="http://schemas.microsoft.com/office/drawing/2014/main" id="{3C6F6C36-7AA2-0669-CEEC-2A35CF490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V="1">
              <a:off x="1428096" y="369000"/>
              <a:ext cx="887904" cy="1005075"/>
            </a:xfrm>
            <a:prstGeom prst="rect">
              <a:avLst/>
            </a:prstGeom>
          </p:spPr>
        </p:pic>
        <p:pic>
          <p:nvPicPr>
            <p:cNvPr id="17" name="Gráfico 16">
              <a:extLst>
                <a:ext uri="{FF2B5EF4-FFF2-40B4-BE49-F238E27FC236}">
                  <a16:creationId xmlns:a16="http://schemas.microsoft.com/office/drawing/2014/main" id="{B34A3F41-1ED5-C2C3-E2EF-062578E9F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 flipV="1">
              <a:off x="9876000" y="373275"/>
              <a:ext cx="887904" cy="1005075"/>
            </a:xfrm>
            <a:prstGeom prst="rect">
              <a:avLst/>
            </a:prstGeom>
          </p:spPr>
        </p:pic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AF16FB4C-EDE4-AE16-06E8-1B9B368A7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9876000" y="5488200"/>
              <a:ext cx="887904" cy="1005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610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00444457-BA9B-45CF-8FB6-FDA6F6C45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188307"/>
            <a:ext cx="9720000" cy="64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0E50F9D5-32CD-4939-BE8A-B982CFEFAB1D}"/>
              </a:ext>
            </a:extLst>
          </p:cNvPr>
          <p:cNvGrpSpPr/>
          <p:nvPr/>
        </p:nvGrpSpPr>
        <p:grpSpPr>
          <a:xfrm>
            <a:off x="1236000" y="189000"/>
            <a:ext cx="9720000" cy="6480000"/>
            <a:chOff x="0" y="0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23607BC2-69A5-4EA4-88B7-23BE7DA25996}"/>
                </a:ext>
              </a:extLst>
            </p:cNvPr>
            <p:cNvSpPr/>
            <p:nvPr/>
          </p:nvSpPr>
          <p:spPr>
            <a:xfrm>
              <a:off x="0" y="0"/>
              <a:ext cx="9720000" cy="6480000"/>
            </a:xfrm>
            <a:prstGeom prst="rect">
              <a:avLst/>
            </a:prstGeom>
            <a:solidFill>
              <a:srgbClr val="0094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4F6C15C4-5D82-4FFE-9C29-7AAECCE6AF60}"/>
                </a:ext>
              </a:extLst>
            </p:cNvPr>
            <p:cNvSpPr/>
            <p:nvPr/>
          </p:nvSpPr>
          <p:spPr>
            <a:xfrm>
              <a:off x="3604057" y="1980000"/>
              <a:ext cx="2520000" cy="25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D882A86-8AE7-4939-B85A-097C5D4028CF}"/>
                </a:ext>
              </a:extLst>
            </p:cNvPr>
            <p:cNvSpPr/>
            <p:nvPr/>
          </p:nvSpPr>
          <p:spPr>
            <a:xfrm>
              <a:off x="3780000" y="2160000"/>
              <a:ext cx="2160000" cy="216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19D72B3-7E34-41B1-BB98-FB2F16F61A87}"/>
                </a:ext>
              </a:extLst>
            </p:cNvPr>
            <p:cNvSpPr/>
            <p:nvPr/>
          </p:nvSpPr>
          <p:spPr>
            <a:xfrm>
              <a:off x="1174743" y="1080000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60FD84B-B6FF-45D9-8322-6BBA340F9409}"/>
                </a:ext>
              </a:extLst>
            </p:cNvPr>
            <p:cNvSpPr/>
            <p:nvPr/>
          </p:nvSpPr>
          <p:spPr>
            <a:xfrm>
              <a:off x="7114057" y="3960000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2BB8C89-5102-44A5-8312-CC132A1DA563}"/>
                </a:ext>
              </a:extLst>
            </p:cNvPr>
            <p:cNvSpPr/>
            <p:nvPr/>
          </p:nvSpPr>
          <p:spPr>
            <a:xfrm>
              <a:off x="1170000" y="3960000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F6566685-3659-4BAF-8B47-A358727E12DA}"/>
                </a:ext>
              </a:extLst>
            </p:cNvPr>
            <p:cNvSpPr/>
            <p:nvPr/>
          </p:nvSpPr>
          <p:spPr>
            <a:xfrm>
              <a:off x="7110000" y="1080000"/>
              <a:ext cx="1440000" cy="14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25A7A4A-EEB7-44B0-B4A0-DA69B307DAE0}"/>
                </a:ext>
              </a:extLst>
            </p:cNvPr>
            <p:cNvSpPr/>
            <p:nvPr/>
          </p:nvSpPr>
          <p:spPr>
            <a:xfrm>
              <a:off x="1350000" y="1260000"/>
              <a:ext cx="1080000" cy="108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FA62ACA-F112-42D9-BFCD-AE274B680E60}"/>
                </a:ext>
              </a:extLst>
            </p:cNvPr>
            <p:cNvSpPr/>
            <p:nvPr/>
          </p:nvSpPr>
          <p:spPr>
            <a:xfrm>
              <a:off x="7290000" y="4140000"/>
              <a:ext cx="1080000" cy="108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C149CBB-E2FA-4996-8050-B0D0CFD4DCA7}"/>
                </a:ext>
              </a:extLst>
            </p:cNvPr>
            <p:cNvSpPr/>
            <p:nvPr/>
          </p:nvSpPr>
          <p:spPr>
            <a:xfrm>
              <a:off x="1350000" y="4140000"/>
              <a:ext cx="1080000" cy="108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21E69768-1416-4F0A-8AA5-DAD836EAE57C}"/>
                </a:ext>
              </a:extLst>
            </p:cNvPr>
            <p:cNvSpPr/>
            <p:nvPr/>
          </p:nvSpPr>
          <p:spPr>
            <a:xfrm>
              <a:off x="7290000" y="1260000"/>
              <a:ext cx="1080000" cy="1080000"/>
            </a:xfrm>
            <a:prstGeom prst="ellipse">
              <a:avLst/>
            </a:prstGeom>
            <a:solidFill>
              <a:srgbClr val="FE2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DF28CFE5-82BA-47F8-A94A-C4CBD29D8054}"/>
                </a:ext>
              </a:extLst>
            </p:cNvPr>
            <p:cNvSpPr/>
            <p:nvPr/>
          </p:nvSpPr>
          <p:spPr>
            <a:xfrm>
              <a:off x="4680000" y="2160000"/>
              <a:ext cx="360000" cy="21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102144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5BE6AD8-6E17-1385-E693-B85080EA5463}"/>
              </a:ext>
            </a:extLst>
          </p:cNvPr>
          <p:cNvGrpSpPr/>
          <p:nvPr/>
        </p:nvGrpSpPr>
        <p:grpSpPr>
          <a:xfrm>
            <a:off x="1236000" y="189000"/>
            <a:ext cx="9720000" cy="6480000"/>
            <a:chOff x="1236000" y="189000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29AD16-A57D-4B3D-904D-18D7D53B553C}"/>
                </a:ext>
              </a:extLst>
            </p:cNvPr>
            <p:cNvSpPr/>
            <p:nvPr/>
          </p:nvSpPr>
          <p:spPr>
            <a:xfrm>
              <a:off x="1236000" y="189000"/>
              <a:ext cx="9720000" cy="6480000"/>
            </a:xfrm>
            <a:prstGeom prst="rect">
              <a:avLst/>
            </a:prstGeom>
            <a:solidFill>
              <a:srgbClr val="FE5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0579BBF3-F70C-47F0-8C6C-FB688255E3CB}"/>
                </a:ext>
              </a:extLst>
            </p:cNvPr>
            <p:cNvSpPr/>
            <p:nvPr/>
          </p:nvSpPr>
          <p:spPr>
            <a:xfrm flipH="1">
              <a:off x="3666000" y="189000"/>
              <a:ext cx="4860000" cy="648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Sol 7">
              <a:extLst>
                <a:ext uri="{FF2B5EF4-FFF2-40B4-BE49-F238E27FC236}">
                  <a16:creationId xmlns:a16="http://schemas.microsoft.com/office/drawing/2014/main" id="{CE516A11-36BD-2768-351E-E724AECEE1E1}"/>
                </a:ext>
              </a:extLst>
            </p:cNvPr>
            <p:cNvSpPr/>
            <p:nvPr/>
          </p:nvSpPr>
          <p:spPr>
            <a:xfrm>
              <a:off x="4296000" y="1629000"/>
              <a:ext cx="3600000" cy="3600000"/>
            </a:xfrm>
            <a:prstGeom prst="sun">
              <a:avLst>
                <a:gd name="adj" fmla="val 4008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402048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BEFA969E-71A8-DDA6-CFF2-25CE895658D7}"/>
              </a:ext>
            </a:extLst>
          </p:cNvPr>
          <p:cNvGrpSpPr/>
          <p:nvPr/>
        </p:nvGrpSpPr>
        <p:grpSpPr>
          <a:xfrm>
            <a:off x="1236000" y="189000"/>
            <a:ext cx="9720000" cy="6480000"/>
            <a:chOff x="1236000" y="189000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29AD16-A57D-4B3D-904D-18D7D53B553C}"/>
                </a:ext>
              </a:extLst>
            </p:cNvPr>
            <p:cNvSpPr/>
            <p:nvPr/>
          </p:nvSpPr>
          <p:spPr>
            <a:xfrm>
              <a:off x="1236000" y="189000"/>
              <a:ext cx="9720000" cy="6480000"/>
            </a:xfrm>
            <a:prstGeom prst="rect">
              <a:avLst/>
            </a:prstGeom>
            <a:solidFill>
              <a:srgbClr val="FE5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" name="Triángulo rectángulo 4">
              <a:extLst>
                <a:ext uri="{FF2B5EF4-FFF2-40B4-BE49-F238E27FC236}">
                  <a16:creationId xmlns:a16="http://schemas.microsoft.com/office/drawing/2014/main" id="{D9CDCE9A-9878-4898-AAA7-D2D42E6BAF6B}"/>
                </a:ext>
              </a:extLst>
            </p:cNvPr>
            <p:cNvSpPr/>
            <p:nvPr/>
          </p:nvSpPr>
          <p:spPr>
            <a:xfrm flipV="1">
              <a:off x="6096000" y="189000"/>
              <a:ext cx="4860000" cy="6480000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Triángulo rectángulo 5">
              <a:extLst>
                <a:ext uri="{FF2B5EF4-FFF2-40B4-BE49-F238E27FC236}">
                  <a16:creationId xmlns:a16="http://schemas.microsoft.com/office/drawing/2014/main" id="{0579BBF3-F70C-47F0-8C6C-FB688255E3CB}"/>
                </a:ext>
              </a:extLst>
            </p:cNvPr>
            <p:cNvSpPr/>
            <p:nvPr/>
          </p:nvSpPr>
          <p:spPr>
            <a:xfrm flipH="1">
              <a:off x="1236000" y="189000"/>
              <a:ext cx="4860000" cy="6480000"/>
            </a:xfrm>
            <a:prstGeom prst="rt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Estrella: 8 puntas 3">
              <a:extLst>
                <a:ext uri="{FF2B5EF4-FFF2-40B4-BE49-F238E27FC236}">
                  <a16:creationId xmlns:a16="http://schemas.microsoft.com/office/drawing/2014/main" id="{4EE995D9-ACA9-D9A0-5604-952DA0471D2E}"/>
                </a:ext>
              </a:extLst>
            </p:cNvPr>
            <p:cNvSpPr/>
            <p:nvPr/>
          </p:nvSpPr>
          <p:spPr>
            <a:xfrm>
              <a:off x="4476000" y="1809000"/>
              <a:ext cx="3240000" cy="3240000"/>
            </a:xfrm>
            <a:prstGeom prst="star8">
              <a:avLst>
                <a:gd name="adj" fmla="val 271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</p:grpSp>
    </p:spTree>
    <p:extLst>
      <p:ext uri="{BB962C8B-B14F-4D97-AF65-F5344CB8AC3E}">
        <p14:creationId xmlns:p14="http://schemas.microsoft.com/office/powerpoint/2010/main" val="43331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5A636482-0484-11EF-0BA0-E49A1C985201}"/>
              </a:ext>
            </a:extLst>
          </p:cNvPr>
          <p:cNvGrpSpPr/>
          <p:nvPr/>
        </p:nvGrpSpPr>
        <p:grpSpPr>
          <a:xfrm>
            <a:off x="1236000" y="189000"/>
            <a:ext cx="9720000" cy="6480000"/>
            <a:chOff x="1236000" y="189000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4B29AD16-A57D-4B3D-904D-18D7D53B553C}"/>
                </a:ext>
              </a:extLst>
            </p:cNvPr>
            <p:cNvSpPr/>
            <p:nvPr/>
          </p:nvSpPr>
          <p:spPr>
            <a:xfrm>
              <a:off x="1236000" y="189000"/>
              <a:ext cx="9720000" cy="6480000"/>
            </a:xfrm>
            <a:prstGeom prst="rect">
              <a:avLst/>
            </a:prstGeom>
            <a:solidFill>
              <a:srgbClr val="FE50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8C7DD6E3-E23A-AF42-E6D1-7BC5DF3BD16B}"/>
                </a:ext>
              </a:extLst>
            </p:cNvPr>
            <p:cNvSpPr/>
            <p:nvPr/>
          </p:nvSpPr>
          <p:spPr>
            <a:xfrm flipH="1">
              <a:off x="6096000" y="189000"/>
              <a:ext cx="4860000" cy="648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0845FECA-6D98-D9DD-5A22-D83552E6EF2F}"/>
                </a:ext>
              </a:extLst>
            </p:cNvPr>
            <p:cNvSpPr/>
            <p:nvPr/>
          </p:nvSpPr>
          <p:spPr>
            <a:xfrm>
              <a:off x="3576000" y="908999"/>
              <a:ext cx="5040000" cy="504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A006D37E-9A92-38F9-C437-BD87A2B9280B}"/>
                </a:ext>
              </a:extLst>
            </p:cNvPr>
            <p:cNvSpPr/>
            <p:nvPr/>
          </p:nvSpPr>
          <p:spPr>
            <a:xfrm>
              <a:off x="3396000" y="728999"/>
              <a:ext cx="5400000" cy="5400000"/>
            </a:xfrm>
            <a:prstGeom prst="donut">
              <a:avLst>
                <a:gd name="adj" fmla="val 160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79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FAB883BC-B8FF-5E1B-711B-CE0F0DFC5FB2}"/>
              </a:ext>
            </a:extLst>
          </p:cNvPr>
          <p:cNvGrpSpPr/>
          <p:nvPr/>
        </p:nvGrpSpPr>
        <p:grpSpPr>
          <a:xfrm>
            <a:off x="1236000" y="188999"/>
            <a:ext cx="9720000" cy="6480000"/>
            <a:chOff x="1236000" y="188999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A4A18829-A32C-4908-948D-95642691FE4C}"/>
                </a:ext>
              </a:extLst>
            </p:cNvPr>
            <p:cNvSpPr/>
            <p:nvPr/>
          </p:nvSpPr>
          <p:spPr>
            <a:xfrm>
              <a:off x="1236000" y="188999"/>
              <a:ext cx="9720000" cy="648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sp>
          <p:nvSpPr>
            <p:cNvPr id="4" name="Círculo: vacío 3">
              <a:extLst>
                <a:ext uri="{FF2B5EF4-FFF2-40B4-BE49-F238E27FC236}">
                  <a16:creationId xmlns:a16="http://schemas.microsoft.com/office/drawing/2014/main" id="{DFE9F5AA-AFC8-C1C5-5232-FD304ECB6C53}"/>
                </a:ext>
              </a:extLst>
            </p:cNvPr>
            <p:cNvSpPr/>
            <p:nvPr/>
          </p:nvSpPr>
          <p:spPr>
            <a:xfrm>
              <a:off x="3396000" y="728999"/>
              <a:ext cx="5400000" cy="5400000"/>
            </a:xfrm>
            <a:prstGeom prst="donut">
              <a:avLst>
                <a:gd name="adj" fmla="val 160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98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B144DE10-8E3A-9C25-0AFE-7958D6CCE338}"/>
              </a:ext>
            </a:extLst>
          </p:cNvPr>
          <p:cNvGrpSpPr/>
          <p:nvPr/>
        </p:nvGrpSpPr>
        <p:grpSpPr>
          <a:xfrm>
            <a:off x="1236000" y="188999"/>
            <a:ext cx="9720000" cy="6480000"/>
            <a:chOff x="1236000" y="188999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A4A18829-A32C-4908-948D-95642691FE4C}"/>
                </a:ext>
              </a:extLst>
            </p:cNvPr>
            <p:cNvSpPr/>
            <p:nvPr/>
          </p:nvSpPr>
          <p:spPr>
            <a:xfrm>
              <a:off x="1236000" y="188999"/>
              <a:ext cx="9720000" cy="648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/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561707A7-4182-466E-AAB2-6149B39205A5}"/>
                </a:ext>
              </a:extLst>
            </p:cNvPr>
            <p:cNvGrpSpPr/>
            <p:nvPr/>
          </p:nvGrpSpPr>
          <p:grpSpPr>
            <a:xfrm>
              <a:off x="1899576" y="1628999"/>
              <a:ext cx="8392847" cy="3600000"/>
              <a:chOff x="1894813" y="1630188"/>
              <a:chExt cx="8392847" cy="3600000"/>
            </a:xfrm>
          </p:grpSpPr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CC9C380F-87FB-43CB-89AD-CA314B65C916}"/>
                  </a:ext>
                </a:extLst>
              </p:cNvPr>
              <p:cNvSpPr/>
              <p:nvPr/>
            </p:nvSpPr>
            <p:spPr>
              <a:xfrm rot="18900000">
                <a:off x="5986810" y="1630188"/>
                <a:ext cx="216000" cy="36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5AFA10B-0BE4-4FF8-92C5-19E480FA5C52}"/>
                  </a:ext>
                </a:extLst>
              </p:cNvPr>
              <p:cNvSpPr/>
              <p:nvPr/>
            </p:nvSpPr>
            <p:spPr>
              <a:xfrm rot="2700000">
                <a:off x="3586813" y="1637335"/>
                <a:ext cx="216000" cy="36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10" name="Arco de bloque 9">
                <a:extLst>
                  <a:ext uri="{FF2B5EF4-FFF2-40B4-BE49-F238E27FC236}">
                    <a16:creationId xmlns:a16="http://schemas.microsoft.com/office/drawing/2014/main" id="{CDCBC250-F0B7-4672-A775-EA01161160F3}"/>
                  </a:ext>
                </a:extLst>
              </p:cNvPr>
              <p:cNvSpPr/>
              <p:nvPr/>
            </p:nvSpPr>
            <p:spPr>
              <a:xfrm rot="18900000">
                <a:off x="2902645" y="2647545"/>
                <a:ext cx="1440000" cy="1440000"/>
              </a:xfrm>
              <a:prstGeom prst="blockArc">
                <a:avLst>
                  <a:gd name="adj1" fmla="val 10800000"/>
                  <a:gd name="adj2" fmla="val 0"/>
                  <a:gd name="adj3" fmla="val 149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ángulo 23">
                <a:extLst>
                  <a:ext uri="{FF2B5EF4-FFF2-40B4-BE49-F238E27FC236}">
                    <a16:creationId xmlns:a16="http://schemas.microsoft.com/office/drawing/2014/main" id="{5944442B-2637-41C9-AEAA-877B343B3B15}"/>
                  </a:ext>
                </a:extLst>
              </p:cNvPr>
              <p:cNvSpPr/>
              <p:nvPr/>
            </p:nvSpPr>
            <p:spPr>
              <a:xfrm rot="13500000" flipV="1">
                <a:off x="8379660" y="1630188"/>
                <a:ext cx="216000" cy="360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25" name="Arco de bloque 24">
                <a:extLst>
                  <a:ext uri="{FF2B5EF4-FFF2-40B4-BE49-F238E27FC236}">
                    <a16:creationId xmlns:a16="http://schemas.microsoft.com/office/drawing/2014/main" id="{AEBF2A8D-536F-4326-8866-0F58B9C66F23}"/>
                  </a:ext>
                </a:extLst>
              </p:cNvPr>
              <p:cNvSpPr/>
              <p:nvPr/>
            </p:nvSpPr>
            <p:spPr>
              <a:xfrm rot="18900000" flipV="1">
                <a:off x="7837450" y="2782356"/>
                <a:ext cx="1440000" cy="1440000"/>
              </a:xfrm>
              <a:prstGeom prst="blockArc">
                <a:avLst>
                  <a:gd name="adj1" fmla="val 10800000"/>
                  <a:gd name="adj2" fmla="val 0"/>
                  <a:gd name="adj3" fmla="val 1491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ángulo 25">
                <a:extLst>
                  <a:ext uri="{FF2B5EF4-FFF2-40B4-BE49-F238E27FC236}">
                    <a16:creationId xmlns:a16="http://schemas.microsoft.com/office/drawing/2014/main" id="{BF1426C9-A0FD-40E5-B1FD-7CC47BF7700A}"/>
                  </a:ext>
                </a:extLst>
              </p:cNvPr>
              <p:cNvSpPr/>
              <p:nvPr/>
            </p:nvSpPr>
            <p:spPr>
              <a:xfrm rot="18900000" flipV="1">
                <a:off x="7617970" y="3176374"/>
                <a:ext cx="216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0" name="Rectángulo 29">
                <a:extLst>
                  <a:ext uri="{FF2B5EF4-FFF2-40B4-BE49-F238E27FC236}">
                    <a16:creationId xmlns:a16="http://schemas.microsoft.com/office/drawing/2014/main" id="{7B6C49CB-7FDD-4879-9DA6-83BEA116F9B5}"/>
                  </a:ext>
                </a:extLst>
              </p:cNvPr>
              <p:cNvSpPr/>
              <p:nvPr/>
            </p:nvSpPr>
            <p:spPr>
              <a:xfrm rot="18900000" flipV="1">
                <a:off x="3477943" y="3841095"/>
                <a:ext cx="216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/>
              </a:p>
            </p:txBody>
          </p:sp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6E05DEDD-0AF2-49F2-90A7-2FA64FD40B9A}"/>
                  </a:ext>
                </a:extLst>
              </p:cNvPr>
              <p:cNvSpPr/>
              <p:nvPr/>
            </p:nvSpPr>
            <p:spPr>
              <a:xfrm rot="18900000" flipV="1">
                <a:off x="8483469" y="2310875"/>
                <a:ext cx="216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1" name="Rectángulo 30">
                <a:extLst>
                  <a:ext uri="{FF2B5EF4-FFF2-40B4-BE49-F238E27FC236}">
                    <a16:creationId xmlns:a16="http://schemas.microsoft.com/office/drawing/2014/main" id="{35972C47-01EA-4A0B-8D56-E7351D31F502}"/>
                  </a:ext>
                </a:extLst>
              </p:cNvPr>
              <p:cNvSpPr/>
              <p:nvPr/>
            </p:nvSpPr>
            <p:spPr>
              <a:xfrm rot="18900000" flipV="1">
                <a:off x="4345819" y="2973219"/>
                <a:ext cx="216000" cy="72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2" name="Rectángulo 31">
                <a:extLst>
                  <a:ext uri="{FF2B5EF4-FFF2-40B4-BE49-F238E27FC236}">
                    <a16:creationId xmlns:a16="http://schemas.microsoft.com/office/drawing/2014/main" id="{A9416D7E-3019-46D6-877B-701ECCE86FD3}"/>
                  </a:ext>
                </a:extLst>
              </p:cNvPr>
              <p:cNvSpPr/>
              <p:nvPr/>
            </p:nvSpPr>
            <p:spPr>
              <a:xfrm rot="13500000" flipV="1">
                <a:off x="5986810" y="2602188"/>
                <a:ext cx="216000" cy="165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93F1E58A-4B58-42A3-87A4-45BA54817F20}"/>
                  </a:ext>
                </a:extLst>
              </p:cNvPr>
              <p:cNvSpPr/>
              <p:nvPr/>
            </p:nvSpPr>
            <p:spPr>
              <a:xfrm rot="18900000">
                <a:off x="7975544" y="292045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088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B23F699A-BF76-46FE-87BE-8A17D5D10E49}"/>
              </a:ext>
            </a:extLst>
          </p:cNvPr>
          <p:cNvGrpSpPr/>
          <p:nvPr/>
        </p:nvGrpSpPr>
        <p:grpSpPr>
          <a:xfrm>
            <a:off x="1236000" y="189000"/>
            <a:ext cx="9720000" cy="6480000"/>
            <a:chOff x="0" y="0"/>
            <a:chExt cx="9720000" cy="6480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18BABD37-FF35-462C-9DE7-FDEADB8E269E}"/>
                </a:ext>
              </a:extLst>
            </p:cNvPr>
            <p:cNvSpPr/>
            <p:nvPr/>
          </p:nvSpPr>
          <p:spPr>
            <a:xfrm>
              <a:off x="0" y="0"/>
              <a:ext cx="9720000" cy="648000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225DDDA3-BD83-4742-9DD3-D1F6EE8223F3}"/>
                </a:ext>
              </a:extLst>
            </p:cNvPr>
            <p:cNvSpPr/>
            <p:nvPr/>
          </p:nvSpPr>
          <p:spPr>
            <a:xfrm>
              <a:off x="1980000" y="360000"/>
              <a:ext cx="5760000" cy="5760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4E3CD7B-9959-4683-A820-D7120E8122FF}"/>
                </a:ext>
              </a:extLst>
            </p:cNvPr>
            <p:cNvSpPr/>
            <p:nvPr/>
          </p:nvSpPr>
          <p:spPr>
            <a:xfrm>
              <a:off x="3060000" y="1080000"/>
              <a:ext cx="4320000" cy="4320000"/>
            </a:xfrm>
            <a:prstGeom prst="ellipse">
              <a:avLst/>
            </a:prstGeom>
            <a:solidFill>
              <a:srgbClr val="01A3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B861BB1-7C77-4EAE-A235-77E8B21415AF}"/>
                </a:ext>
              </a:extLst>
            </p:cNvPr>
            <p:cNvSpPr/>
            <p:nvPr/>
          </p:nvSpPr>
          <p:spPr>
            <a:xfrm>
              <a:off x="3780000" y="2160000"/>
              <a:ext cx="2880000" cy="288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A7FFBE9C-25A1-44B7-923B-001365C87EEB}"/>
                </a:ext>
              </a:extLst>
            </p:cNvPr>
            <p:cNvSpPr/>
            <p:nvPr/>
          </p:nvSpPr>
          <p:spPr>
            <a:xfrm>
              <a:off x="4140000" y="2880000"/>
              <a:ext cx="1440000" cy="144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229919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7</Words>
  <Application>Microsoft Office PowerPoint</Application>
  <PresentationFormat>Panorámica</PresentationFormat>
  <Paragraphs>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Gill Sans Nova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Urzúa Gebauer (camilo.urzua)</dc:creator>
  <cp:lastModifiedBy>Camilo Urzúa Gebauer (camilo.urzua)</cp:lastModifiedBy>
  <cp:revision>20</cp:revision>
  <dcterms:created xsi:type="dcterms:W3CDTF">2022-10-22T20:29:33Z</dcterms:created>
  <dcterms:modified xsi:type="dcterms:W3CDTF">2023-02-17T01:11:09Z</dcterms:modified>
</cp:coreProperties>
</file>