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4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F95C-AAA9-480F-BC99-A96D1481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F713B-A335-4025-999F-ED17F6744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CC189-FBDD-4506-9FB3-2E3A7D5F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639D6-EA74-41A8-B135-88724C8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D7802-2A88-40A7-92B5-7CB63AF6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3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3F3C-1A1C-435D-BC05-66A215BB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8D9648-53C7-484C-940D-820F7AA3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686E8-D8EF-4998-AE5C-3A4AA3E7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80EDC-0DC5-4A91-AF86-3EA9D8A7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C0148-8976-4E77-996F-D3A9A13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4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1E5489-93D3-4AC3-9183-EE09CDED4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15502F-8973-4447-BA18-D6774ACF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02764-F567-4EC6-B36A-66A9BA21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7376F-DFFE-41DA-935D-967FED45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A45D1-81C6-44D6-A6F2-CCF14C61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27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800A5-A001-4553-B1F8-0C9C157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846E2-B268-403A-BDBE-4E1CADDB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45251-F74E-47FF-A410-8BBB3AD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67FE-35D3-4AC7-939D-F17F562D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2E550-67ED-4BCB-BFCB-3472F76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70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B6480-3923-48F4-92A4-0562D44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02EB5-3E65-4084-A89E-87A1C248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3AAA0-AFF0-4168-AD8D-4C52A10D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4AFF2-626F-4570-B3F6-E16A2E51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AB966-619C-4EAA-8CBB-A0DD8D2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2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8109F-046A-45FF-A300-C76DBEFC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2C446-41AD-4C6E-BC4E-E81DF0D3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CF01B5-FB5D-4B3F-9E4C-C03EB424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679CF1-7477-4992-9A0D-9325DAC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20F1B-1E27-43E9-8C92-157E5BAF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F50FC9-B806-4BB4-A554-C15876DC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578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33D8-FBEC-4C99-BA71-23F3957C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6BCFF-414E-4844-8EED-65DD5E47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C8C2C-B26C-4D11-A37A-50DC9C1C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29D8A8-27C9-4E51-B993-4AFE2EC41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83BE96-F012-4ADD-A8A0-C62CE3264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6F1E9C-A184-4107-9DF8-430B72C3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97E4FE-BBE7-4DB0-B0BC-1A98D1E2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BE97B2-8197-48DC-94C4-0E59E519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75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E915F-F372-4F42-A307-C6511C01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6D881-B672-4477-975D-553021E5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FA9557-5BA4-42DD-8B3D-DBAFE0E5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BF7B5A-4453-4F91-8525-F9BFD121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61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E0808F-6D1D-48C8-8576-E05A5A2E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AB4FEE-281D-41CE-9BC2-37E3EC28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6BB8C-2186-4C82-9D60-D2F45F1C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0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E863-2767-4FC3-A541-6EC603A0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159DB-0FDB-4D8C-B514-46A9D5F8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972C0-AA5C-468A-A566-A01EF4250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8B70CA-354F-45E1-855C-E6671FD9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E428E-3715-43E5-9975-C9778CB9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88BFB-FC98-4463-873D-F128B525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36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D7CCE-CCFB-47C0-918A-C3D62F06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EDC639-C018-404E-82C2-2E73CB616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7A55A3-F03B-4B01-92D7-01DEEBA8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438AA-8CE0-4DEA-9713-FC2F0AFB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02262-08F4-4BCE-8AA2-C5EFDF7C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D33796-7855-4417-9EDE-52752AAC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2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C5987D-C83F-4F68-8058-3EAC68F1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F5CA8-B4C9-42DF-BAFD-D704E7D6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B40D8-BFE2-4A90-8BF1-A6A58E483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4828-4C29-4AC5-85C5-B72A7FE3CA09}" type="datetimeFigureOut">
              <a:rPr lang="es-CL" smtClean="0"/>
              <a:t>28-10-2022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8A08C-89D0-46C2-851B-CB32071E8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4E71B-D979-4EF6-AA42-584D22E7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5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4D00EF8-C0BF-400F-86B0-E882681A35ED}"/>
              </a:ext>
            </a:extLst>
          </p:cNvPr>
          <p:cNvSpPr/>
          <p:nvPr/>
        </p:nvSpPr>
        <p:spPr>
          <a:xfrm flipH="1">
            <a:off x="3833607" y="333000"/>
            <a:ext cx="4320000" cy="3096000"/>
          </a:xfrm>
          <a:prstGeom prst="rightArrow">
            <a:avLst/>
          </a:prstGeom>
          <a:solidFill>
            <a:srgbClr val="D94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600" dirty="0">
              <a:ln w="38100">
                <a:solidFill>
                  <a:srgbClr val="000000"/>
                </a:solidFill>
              </a:ln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15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Elephant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1</cp:revision>
  <dcterms:created xsi:type="dcterms:W3CDTF">2022-10-28T04:53:01Z</dcterms:created>
  <dcterms:modified xsi:type="dcterms:W3CDTF">2022-10-28T05:09:23Z</dcterms:modified>
</cp:coreProperties>
</file>