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303"/>
    <a:srgbClr val="FF8C00"/>
    <a:srgbClr val="FFED00"/>
    <a:srgbClr val="008026"/>
    <a:srgbClr val="004DFF"/>
    <a:srgbClr val="750787"/>
    <a:srgbClr val="1D62D1"/>
    <a:srgbClr val="008E36"/>
    <a:srgbClr val="009A30"/>
    <a:srgbClr val="009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2E4EF-892D-4015-9B16-C034B3129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BF5F51-7C9F-4A60-AF2C-61B7AADBF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02DEED-01A3-4487-BF42-6CC1C52B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DF00-2BD0-481F-BF79-FCEB511E7285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A42DFE-BB2D-4061-9BF5-2E229BB8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76DE0B-2EFD-4424-AE60-35F90871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1E4A-D3D5-4DF0-84B2-AC87FEEE9CC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680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4F2C6-E901-45FB-885C-805FB01C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D52FCE-B850-4CAF-8438-006BBF6EE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BEA73B-409E-4584-86F9-D0D350CD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DF00-2BD0-481F-BF79-FCEB511E7285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3D509C-0497-4545-A4CA-77E61CE9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E2E475-91B9-4FE3-95CE-EEEEA554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1E4A-D3D5-4DF0-84B2-AC87FEEE9CC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153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8B4919-42A9-4F03-B615-645854132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12A301-D1BA-4ED1-9FF4-13F20408C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082E72-DD0F-41B2-9523-7647E9DD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DF00-2BD0-481F-BF79-FCEB511E7285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8E7A2-2600-4998-9F93-CDFBDC52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1BCAA-2F44-4E56-A6B0-07980F19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1E4A-D3D5-4DF0-84B2-AC87FEEE9CC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67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69D97-E2C0-4B55-BCB0-B9869A77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779FD7-63CF-4469-81ED-6C449605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B50005-1A9E-4318-8508-5DD6F507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DF00-2BD0-481F-BF79-FCEB511E7285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AA2400-4A10-4C7D-93D1-855910E1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09F5A-46EB-4D86-B183-F19A4315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1E4A-D3D5-4DF0-84B2-AC87FEEE9CC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798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01210-C429-49A5-9BF6-C320FB48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92E75A-6839-4258-8969-A91888FD6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37A22A-88A6-4EF2-B2B5-AD695CAF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DF00-2BD0-481F-BF79-FCEB511E7285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D9C81-9021-4B66-9A83-8408D7DB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6C4EF6-8673-4723-8EB8-F8F85930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1E4A-D3D5-4DF0-84B2-AC87FEEE9CC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647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6F83C-B30C-4EF8-A893-31CD9B67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8FF764-E8B8-4F29-AD2F-647A445A8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79656E-EE34-4821-A6ED-17B7B1D92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36B283-99F7-4FC6-9F56-767EB28F9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DF00-2BD0-481F-BF79-FCEB511E7285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B90A6B-1BED-4E35-AE53-65461903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C3ADE5-11B3-474F-8899-4DB0B328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1E4A-D3D5-4DF0-84B2-AC87FEEE9CC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196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0E056-BEC4-44A3-AFA2-5F8404BA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58C2D9-85ED-4FF0-BEB5-C2BA2DC72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9509B7-14C2-4E72-B869-1DE3B775A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E25F27-E073-4D61-BA5D-ABEFFDDD0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640A7A-D499-4327-9B1E-88E3AA07F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58A267-A4D8-4483-AFC5-AA29CE83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DF00-2BD0-481F-BF79-FCEB511E7285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D7977B-2A66-4BC4-A166-8F0FFF48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701BAA-BE79-4E0D-964C-10F4C4B5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1E4A-D3D5-4DF0-84B2-AC87FEEE9CC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474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268F6-D809-42DE-B50C-AFCA609E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DDF871-0D07-47DD-8588-05F4C7EA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DF00-2BD0-481F-BF79-FCEB511E7285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9B281A-43BB-40B1-B4FC-1C2B8564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5A3C61-9F96-424D-B02D-6994E06D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1E4A-D3D5-4DF0-84B2-AC87FEEE9CC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416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87F447-E2A8-46F9-839B-3AAAB562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DF00-2BD0-481F-BF79-FCEB511E7285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CDEC58-CBEB-43FF-B949-B25AE245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1DBE6B-7966-4932-908A-9A06F8CF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1E4A-D3D5-4DF0-84B2-AC87FEEE9CC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162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994E0-A007-4FEA-B542-4EEC15BDD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EA12A-54FB-44B6-9ADB-E67760E2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95F39E-175B-4F7F-BD39-76FD74422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BA77C3-2C7A-44F3-BE89-F7BB5724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DF00-2BD0-481F-BF79-FCEB511E7285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BD7CC0-5B31-4D66-8488-8C6B9557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8CC342-9E2D-47AC-AC28-827EDD6D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1E4A-D3D5-4DF0-84B2-AC87FEEE9CC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332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D581C-EF25-46F0-B90D-E3873B26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F7620F-5948-4EC6-85B9-80F65A1C1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B66E86-FA51-4FFF-A9F7-996A0A828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37234A-7DDD-4ED8-8768-9B12168D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DF00-2BD0-481F-BF79-FCEB511E7285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05DF28-8165-457A-8CC5-CEB69B26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594D03-51F7-4AEB-873E-36FEC54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1E4A-D3D5-4DF0-84B2-AC87FEEE9CC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710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E440D8-1DD9-4274-81DD-A00CE510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6BD385-2803-4FAE-B3C7-9CC75EE8D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E56CD8-7F38-4DCB-B6EF-8C724A2C6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6DF00-2BD0-481F-BF79-FCEB511E7285}" type="datetimeFigureOut">
              <a:rPr lang="es-CL" smtClean="0"/>
              <a:t>04-11-2022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3B218B-FBC1-489A-BAEF-10AF90551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829FB4-0F0E-4B27-8DFE-C58455065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61E4A-D3D5-4DF0-84B2-AC87FEEE9CC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108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5CAACB51-AE8F-4592-AC10-0F1194812176}"/>
              </a:ext>
            </a:extLst>
          </p:cNvPr>
          <p:cNvGrpSpPr/>
          <p:nvPr/>
        </p:nvGrpSpPr>
        <p:grpSpPr>
          <a:xfrm>
            <a:off x="2856000" y="189000"/>
            <a:ext cx="6480000" cy="6480000"/>
            <a:chOff x="2856000" y="189000"/>
            <a:chExt cx="6480000" cy="6480000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C1B63CCD-B485-4239-A05C-9F3662F16D6C}"/>
                </a:ext>
              </a:extLst>
            </p:cNvPr>
            <p:cNvSpPr/>
            <p:nvPr/>
          </p:nvSpPr>
          <p:spPr>
            <a:xfrm>
              <a:off x="2856000" y="189000"/>
              <a:ext cx="6480000" cy="6480000"/>
            </a:xfrm>
            <a:prstGeom prst="ellipse">
              <a:avLst/>
            </a:prstGeom>
            <a:solidFill>
              <a:srgbClr val="7507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65EFC35E-0AAE-4ED2-A871-FB08FCA2A063}"/>
                </a:ext>
              </a:extLst>
            </p:cNvPr>
            <p:cNvSpPr/>
            <p:nvPr/>
          </p:nvSpPr>
          <p:spPr>
            <a:xfrm>
              <a:off x="3396000" y="729000"/>
              <a:ext cx="5400000" cy="5400000"/>
            </a:xfrm>
            <a:prstGeom prst="ellipse">
              <a:avLst/>
            </a:prstGeom>
            <a:solidFill>
              <a:srgbClr val="004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4496A3F-1D88-47FC-8099-A51B30C44182}"/>
                </a:ext>
              </a:extLst>
            </p:cNvPr>
            <p:cNvSpPr/>
            <p:nvPr/>
          </p:nvSpPr>
          <p:spPr>
            <a:xfrm>
              <a:off x="3936000" y="1269000"/>
              <a:ext cx="4320000" cy="4320000"/>
            </a:xfrm>
            <a:prstGeom prst="ellipse">
              <a:avLst/>
            </a:prstGeom>
            <a:solidFill>
              <a:srgbClr val="008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6B371642-D48C-4C10-8976-0292297B7448}"/>
                </a:ext>
              </a:extLst>
            </p:cNvPr>
            <p:cNvSpPr/>
            <p:nvPr/>
          </p:nvSpPr>
          <p:spPr>
            <a:xfrm>
              <a:off x="4476000" y="1809000"/>
              <a:ext cx="3240000" cy="3240000"/>
            </a:xfrm>
            <a:prstGeom prst="ellipse">
              <a:avLst/>
            </a:pr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AE0AF654-EDE9-400B-92A1-77FFF4FC8A40}"/>
                </a:ext>
              </a:extLst>
            </p:cNvPr>
            <p:cNvSpPr/>
            <p:nvPr/>
          </p:nvSpPr>
          <p:spPr>
            <a:xfrm>
              <a:off x="5016000" y="2349000"/>
              <a:ext cx="2160000" cy="2160000"/>
            </a:xfrm>
            <a:prstGeom prst="ellipse">
              <a:avLst/>
            </a:prstGeom>
            <a:solidFill>
              <a:srgbClr val="FF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DA44697-1B68-4F1D-B1B2-253D41FB0B99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ellipse">
              <a:avLst/>
            </a:prstGeom>
            <a:solidFill>
              <a:srgbClr val="E403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Arco de bloque 8">
              <a:extLst>
                <a:ext uri="{FF2B5EF4-FFF2-40B4-BE49-F238E27FC236}">
                  <a16:creationId xmlns:a16="http://schemas.microsoft.com/office/drawing/2014/main" id="{02BC0B18-AF39-4690-826C-B0A488C8F594}"/>
                </a:ext>
              </a:extLst>
            </p:cNvPr>
            <p:cNvSpPr/>
            <p:nvPr/>
          </p:nvSpPr>
          <p:spPr>
            <a:xfrm rot="-2700000">
              <a:off x="2856000" y="189000"/>
              <a:ext cx="6480000" cy="6480000"/>
            </a:xfrm>
            <a:prstGeom prst="blockArc">
              <a:avLst>
                <a:gd name="adj1" fmla="val 5398427"/>
                <a:gd name="adj2" fmla="val 0"/>
                <a:gd name="adj3" fmla="val 25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695A721-C515-4288-AB15-8C9DE7C140AA}"/>
                </a:ext>
              </a:extLst>
            </p:cNvPr>
            <p:cNvSpPr/>
            <p:nvPr/>
          </p:nvSpPr>
          <p:spPr>
            <a:xfrm rot="10800000">
              <a:off x="3828000" y="1161000"/>
              <a:ext cx="4536000" cy="4536000"/>
            </a:xfrm>
            <a:prstGeom prst="rect">
              <a:avLst/>
            </a:prstGeom>
            <a:noFill/>
          </p:spPr>
          <p:txBody>
            <a:bodyPr wrap="none" lIns="91440" tIns="45720" rIns="91440" bIns="45720" anchor="b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s-ES" sz="8000" b="1" spc="50" dirty="0">
                  <a:ln w="0">
                    <a:noFill/>
                  </a:ln>
                  <a:solidFill>
                    <a:schemeClr val="bg1"/>
                  </a:solidFill>
                </a:rPr>
                <a:t>c   o   n   l   a   n   g   s</a:t>
              </a:r>
              <a:endParaRPr lang="es-ES" sz="8000" b="1" cap="none" spc="50" dirty="0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044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Urzúa Gebauer (camilo.urzua)</dc:creator>
  <cp:lastModifiedBy>Camilo Urzúa Gebauer (camilo.urzua)</cp:lastModifiedBy>
  <cp:revision>1</cp:revision>
  <dcterms:created xsi:type="dcterms:W3CDTF">2022-11-05T00:22:03Z</dcterms:created>
  <dcterms:modified xsi:type="dcterms:W3CDTF">2022-11-05T00:47:26Z</dcterms:modified>
</cp:coreProperties>
</file>