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3" r:id="rId4"/>
    <p:sldId id="261" r:id="rId5"/>
    <p:sldId id="260" r:id="rId6"/>
    <p:sldId id="259" r:id="rId7"/>
    <p:sldId id="257" r:id="rId8"/>
    <p:sldId id="256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2812"/>
    <a:srgbClr val="FD1901"/>
    <a:srgbClr val="D51501"/>
    <a:srgbClr val="EA0000"/>
    <a:srgbClr val="0094C8"/>
    <a:srgbClr val="DFDA00"/>
    <a:srgbClr val="01A31C"/>
    <a:srgbClr val="DD9E01"/>
    <a:srgbClr val="015EB3"/>
    <a:srgbClr val="672C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4F8CF-B9FD-42D7-A20E-AD9E7CA9D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1ECAC4-09B7-4B5A-BCCC-FB3CEFF70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5B6B58-AAF2-43EF-A973-D6EFF83D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24-10-2022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BC91BA-7878-419D-AF84-4B942E34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AD2E0B-80A4-46DD-A233-C92A54A8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957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BD86D-9C67-438E-B8E6-E29DA337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01308D-F31B-45B2-A4D8-B53CC4D6D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B32439-1674-4908-9C69-181946E1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24-10-2022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1A37D9-131A-48D4-84D5-016A2CB15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43D482-9AA9-457D-B336-F9154C64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1250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ED7E96-AD11-4219-BAA3-C99BED7F6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9EDD73-CFB8-4C0B-AED0-E83E93526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6602ED-94C3-49D3-8786-C11B705D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24-10-2022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F92030-AB51-45A5-96FB-37717433C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614DE6-EEE0-4135-8BE0-C11EF78A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540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17173-22A4-498B-9E39-46ADA455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C7483F-81F8-4712-BF87-2DCD1BA64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4B1259-64C8-49E5-8491-7E0406E4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24-10-2022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77C63C-EFAC-4AB5-A365-EBC69E7C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3EB5F8-2074-4757-A8AF-041267E5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97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CF327-EB5D-496A-9091-4F1A01C4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E5A772-AC90-43AA-97C3-75E9AF0BD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BE7D90-9EDB-4B79-9F33-7795990E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24-10-2022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E9B766-E25B-4120-BDA9-1D11EB59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4DB634-6453-4562-BDFC-A51A224B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305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CF818-ECEF-4FA1-B938-7147B061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A9026D-232B-4DF8-BEA8-5BB4A7094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148C02-FD44-403A-B45F-521EDBF6C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53F5E3-5D2C-4720-9A2E-46547310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24-10-2022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32FC6A-3023-4EDB-9C6C-D1F28279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8506A2-8956-4639-843B-DAE1CB71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525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8D79F-EFFB-47FD-A9EE-A47C8F2B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D00C2C-0582-45A2-A78F-0444E5BBD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875428-0560-44BE-8636-4352B8A51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1A851A1-D1A0-4135-BBB7-9786EF463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03C2DEB-AB9A-4166-8AC8-06451C992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7879E0-192F-40A7-938D-7AFFDC6A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24-10-2022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FF82B5F-93F5-4734-81F8-8EAB4698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67D7862-0134-4910-ADD1-6D1B6101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291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4CDD3-BB77-4105-ADB1-7CBEEB8F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AFD197-6D3A-4E1C-98D3-D2DC530B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24-10-2022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73F8C9-C95F-4AB2-8F80-D1FEECBC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703E8A-3A96-4740-9445-DB64597A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883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142005-53BA-4785-BB16-447AB61E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24-10-2022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FACC64-9793-43B7-846B-0C2057D9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1D7CF6-E239-4197-92F6-95331CC7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70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08A00-9948-42EC-9C56-DA7FC912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590866-A50D-4B79-B459-5125D53AB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86B65F-49F6-4575-91D4-E503730DB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C5323D-CED1-4A5B-89AC-4BA2E3B9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24-10-2022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D66887-17F8-4354-9CE2-4886D300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69BF52-C5C7-4289-B015-4268833C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665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6D69B-F7EC-465A-B1D9-69CDE67CF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360C1B-EF95-4621-B00F-3DBDA8717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C4CBE9-84F9-4974-8458-086FB17D4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B75CA2-B3BA-45E4-8380-28FD0B73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24-10-2022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5BA2A6-57E5-4249-B013-F7D06327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8D4B94-2901-40E2-B268-C558452C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200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B948CB-A86A-4457-8203-357797812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3A7CD3-C19D-486F-A47E-6865A4F91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7758F2-2CBF-4B32-9DB7-14E7AF8D9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7C31-17FD-4282-BE1B-410575909701}" type="datetimeFigureOut">
              <a:rPr lang="es-CL" smtClean="0"/>
              <a:t>24-10-2022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A3938A-BB29-4BF3-BA52-AB9D757E1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6AF8EB-41D4-4BF8-BE0E-780C429F2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86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CD53B7F4-BFA2-4A87-A60C-A9DD3852DC5F}"/>
              </a:ext>
            </a:extLst>
          </p:cNvPr>
          <p:cNvGrpSpPr/>
          <p:nvPr/>
        </p:nvGrpSpPr>
        <p:grpSpPr>
          <a:xfrm>
            <a:off x="491271" y="591662"/>
            <a:ext cx="10798794" cy="5400000"/>
            <a:chOff x="491271" y="591662"/>
            <a:chExt cx="10798794" cy="5400000"/>
          </a:xfrm>
        </p:grpSpPr>
        <p:pic>
          <p:nvPicPr>
            <p:cNvPr id="3" name="Imagen 2" descr="Una caricatura de una persona&#10;&#10;Descripción generada automáticamente con confianza baja">
              <a:extLst>
                <a:ext uri="{FF2B5EF4-FFF2-40B4-BE49-F238E27FC236}">
                  <a16:creationId xmlns:a16="http://schemas.microsoft.com/office/drawing/2014/main" id="{EB6CAF17-5213-4258-BFBC-D6858D65B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6656" y="2391662"/>
              <a:ext cx="2699615" cy="1800000"/>
            </a:xfrm>
            <a:prstGeom prst="rect">
              <a:avLst/>
            </a:prstGeom>
          </p:spPr>
        </p:pic>
        <p:pic>
          <p:nvPicPr>
            <p:cNvPr id="7" name="Imagen 6" descr="Icono&#10;&#10;Descripción generada automáticamente">
              <a:extLst>
                <a:ext uri="{FF2B5EF4-FFF2-40B4-BE49-F238E27FC236}">
                  <a16:creationId xmlns:a16="http://schemas.microsoft.com/office/drawing/2014/main" id="{6154BE3B-BF21-4259-9368-6F4FC4798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6656" y="591662"/>
              <a:ext cx="2699615" cy="1800000"/>
            </a:xfrm>
            <a:prstGeom prst="rect">
              <a:avLst/>
            </a:prstGeom>
          </p:spPr>
        </p:pic>
        <p:pic>
          <p:nvPicPr>
            <p:cNvPr id="9" name="Imagen 8" descr="Imagen que contiene Gráfico&#10;&#10;Descripción generada automáticamente">
              <a:extLst>
                <a:ext uri="{FF2B5EF4-FFF2-40B4-BE49-F238E27FC236}">
                  <a16:creationId xmlns:a16="http://schemas.microsoft.com/office/drawing/2014/main" id="{D6F9C6A7-B609-4041-9E35-D5B9081C7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2085" y="591662"/>
              <a:ext cx="2699423" cy="1800000"/>
            </a:xfrm>
            <a:prstGeom prst="rect">
              <a:avLst/>
            </a:prstGeom>
          </p:spPr>
        </p:pic>
        <p:pic>
          <p:nvPicPr>
            <p:cNvPr id="11" name="Imagen 10" descr="Logotipo&#10;&#10;Descripción generada automáticamente">
              <a:extLst>
                <a:ext uri="{FF2B5EF4-FFF2-40B4-BE49-F238E27FC236}">
                  <a16:creationId xmlns:a16="http://schemas.microsoft.com/office/drawing/2014/main" id="{6D83253F-8D8F-4D56-913E-E4E37EF6A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470" y="591662"/>
              <a:ext cx="2699615" cy="1800000"/>
            </a:xfrm>
            <a:prstGeom prst="rect">
              <a:avLst/>
            </a:prstGeom>
          </p:spPr>
        </p:pic>
        <p:pic>
          <p:nvPicPr>
            <p:cNvPr id="13" name="Imagen 12" descr="Icono&#10;&#10;Descripción generada automáticamente">
              <a:extLst>
                <a:ext uri="{FF2B5EF4-FFF2-40B4-BE49-F238E27FC236}">
                  <a16:creationId xmlns:a16="http://schemas.microsoft.com/office/drawing/2014/main" id="{DB0FF48A-7F66-480D-9EF1-C30EEBDD3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1316" y="2391662"/>
              <a:ext cx="2699615" cy="1800000"/>
            </a:xfrm>
            <a:prstGeom prst="rect">
              <a:avLst/>
            </a:prstGeom>
          </p:spPr>
        </p:pic>
        <p:pic>
          <p:nvPicPr>
            <p:cNvPr id="15" name="Imagen 14" descr="Logotipo&#10;&#10;Descripción generada automáticamente">
              <a:extLst>
                <a:ext uri="{FF2B5EF4-FFF2-40B4-BE49-F238E27FC236}">
                  <a16:creationId xmlns:a16="http://schemas.microsoft.com/office/drawing/2014/main" id="{4816AF24-CF86-425B-8C48-C21A12752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1508" y="591662"/>
              <a:ext cx="2699615" cy="1800000"/>
            </a:xfrm>
            <a:prstGeom prst="rect">
              <a:avLst/>
            </a:prstGeom>
          </p:spPr>
        </p:pic>
        <p:pic>
          <p:nvPicPr>
            <p:cNvPr id="16" name="Imagen 15" descr="Imagen que contiene Gráfico&#10;&#10;Descripción generada automáticamente">
              <a:extLst>
                <a:ext uri="{FF2B5EF4-FFF2-40B4-BE49-F238E27FC236}">
                  <a16:creationId xmlns:a16="http://schemas.microsoft.com/office/drawing/2014/main" id="{622F5428-9DA0-4238-A7D8-52F3BB7A1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0642" y="4191662"/>
              <a:ext cx="2699423" cy="1800000"/>
            </a:xfrm>
            <a:prstGeom prst="rect">
              <a:avLst/>
            </a:prstGeom>
          </p:spPr>
        </p:pic>
        <p:pic>
          <p:nvPicPr>
            <p:cNvPr id="17" name="Imagen 16" descr="Icono&#10;&#10;Descripción generada automáticamente">
              <a:extLst>
                <a:ext uri="{FF2B5EF4-FFF2-40B4-BE49-F238E27FC236}">
                  <a16:creationId xmlns:a16="http://schemas.microsoft.com/office/drawing/2014/main" id="{9C098D4F-602E-45BB-B888-03AFBDBFA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231" y="4191662"/>
              <a:ext cx="2699615" cy="1800000"/>
            </a:xfrm>
            <a:prstGeom prst="rect">
              <a:avLst/>
            </a:prstGeom>
          </p:spPr>
        </p:pic>
        <p:pic>
          <p:nvPicPr>
            <p:cNvPr id="18" name="Imagen 17" descr="Logotipo&#10;&#10;Descripción generada automáticamente">
              <a:extLst>
                <a:ext uri="{FF2B5EF4-FFF2-40B4-BE49-F238E27FC236}">
                  <a16:creationId xmlns:a16="http://schemas.microsoft.com/office/drawing/2014/main" id="{DE79A543-4003-423A-AB36-240EED78D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0885" y="4191662"/>
              <a:ext cx="2699615" cy="1800000"/>
            </a:xfrm>
            <a:prstGeom prst="rect">
              <a:avLst/>
            </a:prstGeom>
          </p:spPr>
        </p:pic>
        <p:pic>
          <p:nvPicPr>
            <p:cNvPr id="19" name="Imagen 18" descr="Icono&#10;&#10;Descripción generada automáticamente">
              <a:extLst>
                <a:ext uri="{FF2B5EF4-FFF2-40B4-BE49-F238E27FC236}">
                  <a16:creationId xmlns:a16="http://schemas.microsoft.com/office/drawing/2014/main" id="{86E1BF8D-1727-4C39-9C50-A28FD7CB3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0670" y="2391662"/>
              <a:ext cx="2699615" cy="1800000"/>
            </a:xfrm>
            <a:prstGeom prst="rect">
              <a:avLst/>
            </a:prstGeom>
          </p:spPr>
        </p:pic>
        <p:pic>
          <p:nvPicPr>
            <p:cNvPr id="20" name="Imagen 19" descr="Una caricatura de una persona&#10;&#10;Descripción generada automáticamente con confianza baja">
              <a:extLst>
                <a:ext uri="{FF2B5EF4-FFF2-40B4-BE49-F238E27FC236}">
                  <a16:creationId xmlns:a16="http://schemas.microsoft.com/office/drawing/2014/main" id="{CA3E6ABC-0215-4E3A-8248-4515B0A44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0669" y="4191662"/>
              <a:ext cx="2699615" cy="1800000"/>
            </a:xfrm>
            <a:prstGeom prst="rect">
              <a:avLst/>
            </a:prstGeom>
          </p:spPr>
        </p:pic>
        <p:pic>
          <p:nvPicPr>
            <p:cNvPr id="21" name="Imagen 20" descr="Logotipo&#10;&#10;Descripción generada automáticamente">
              <a:extLst>
                <a:ext uri="{FF2B5EF4-FFF2-40B4-BE49-F238E27FC236}">
                  <a16:creationId xmlns:a16="http://schemas.microsoft.com/office/drawing/2014/main" id="{8A2AFEEF-65A2-4D5B-8CC9-E0AC27560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271" y="2391662"/>
              <a:ext cx="2699615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381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00444457-BA9B-45CF-8FB6-FDA6F6C45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188307"/>
            <a:ext cx="9720000" cy="648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0E50F9D5-32CD-4939-BE8A-B982CFEFAB1D}"/>
              </a:ext>
            </a:extLst>
          </p:cNvPr>
          <p:cNvGrpSpPr/>
          <p:nvPr/>
        </p:nvGrpSpPr>
        <p:grpSpPr>
          <a:xfrm>
            <a:off x="1236000" y="189000"/>
            <a:ext cx="9720000" cy="6480000"/>
            <a:chOff x="0" y="0"/>
            <a:chExt cx="9720000" cy="64800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23607BC2-69A5-4EA4-88B7-23BE7DA25996}"/>
                </a:ext>
              </a:extLst>
            </p:cNvPr>
            <p:cNvSpPr/>
            <p:nvPr/>
          </p:nvSpPr>
          <p:spPr>
            <a:xfrm>
              <a:off x="0" y="0"/>
              <a:ext cx="9720000" cy="6480000"/>
            </a:xfrm>
            <a:prstGeom prst="rect">
              <a:avLst/>
            </a:prstGeom>
            <a:solidFill>
              <a:srgbClr val="009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4F6C15C4-5D82-4FFE-9C29-7AAECCE6AF60}"/>
                </a:ext>
              </a:extLst>
            </p:cNvPr>
            <p:cNvSpPr/>
            <p:nvPr/>
          </p:nvSpPr>
          <p:spPr>
            <a:xfrm>
              <a:off x="3604057" y="1980000"/>
              <a:ext cx="2520000" cy="25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2D882A86-8AE7-4939-B85A-097C5D4028CF}"/>
                </a:ext>
              </a:extLst>
            </p:cNvPr>
            <p:cNvSpPr/>
            <p:nvPr/>
          </p:nvSpPr>
          <p:spPr>
            <a:xfrm>
              <a:off x="3780000" y="2160000"/>
              <a:ext cx="2160000" cy="2160000"/>
            </a:xfrm>
            <a:prstGeom prst="ellipse">
              <a:avLst/>
            </a:prstGeom>
            <a:solidFill>
              <a:srgbClr val="FE2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19D72B3-7E34-41B1-BB98-FB2F16F61A87}"/>
                </a:ext>
              </a:extLst>
            </p:cNvPr>
            <p:cNvSpPr/>
            <p:nvPr/>
          </p:nvSpPr>
          <p:spPr>
            <a:xfrm>
              <a:off x="1174743" y="1080000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60FD84B-B6FF-45D9-8322-6BBA340F9409}"/>
                </a:ext>
              </a:extLst>
            </p:cNvPr>
            <p:cNvSpPr/>
            <p:nvPr/>
          </p:nvSpPr>
          <p:spPr>
            <a:xfrm>
              <a:off x="7114057" y="3960000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2BB8C89-5102-44A5-8312-CC132A1DA563}"/>
                </a:ext>
              </a:extLst>
            </p:cNvPr>
            <p:cNvSpPr/>
            <p:nvPr/>
          </p:nvSpPr>
          <p:spPr>
            <a:xfrm>
              <a:off x="1170000" y="3960000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F6566685-3659-4BAF-8B47-A358727E12DA}"/>
                </a:ext>
              </a:extLst>
            </p:cNvPr>
            <p:cNvSpPr/>
            <p:nvPr/>
          </p:nvSpPr>
          <p:spPr>
            <a:xfrm>
              <a:off x="7110000" y="1080000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325A7A4A-EEB7-44B0-B4A0-DA69B307DAE0}"/>
                </a:ext>
              </a:extLst>
            </p:cNvPr>
            <p:cNvSpPr/>
            <p:nvPr/>
          </p:nvSpPr>
          <p:spPr>
            <a:xfrm>
              <a:off x="1350000" y="1260000"/>
              <a:ext cx="1080000" cy="1080000"/>
            </a:xfrm>
            <a:prstGeom prst="ellipse">
              <a:avLst/>
            </a:prstGeom>
            <a:solidFill>
              <a:srgbClr val="FE2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DFA62ACA-F112-42D9-BFCD-AE274B680E60}"/>
                </a:ext>
              </a:extLst>
            </p:cNvPr>
            <p:cNvSpPr/>
            <p:nvPr/>
          </p:nvSpPr>
          <p:spPr>
            <a:xfrm>
              <a:off x="7290000" y="4140000"/>
              <a:ext cx="1080000" cy="1080000"/>
            </a:xfrm>
            <a:prstGeom prst="ellipse">
              <a:avLst/>
            </a:prstGeom>
            <a:solidFill>
              <a:srgbClr val="FE2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1C149CBB-E2FA-4996-8050-B0D0CFD4DCA7}"/>
                </a:ext>
              </a:extLst>
            </p:cNvPr>
            <p:cNvSpPr/>
            <p:nvPr/>
          </p:nvSpPr>
          <p:spPr>
            <a:xfrm>
              <a:off x="1350000" y="4140000"/>
              <a:ext cx="1080000" cy="1080000"/>
            </a:xfrm>
            <a:prstGeom prst="ellipse">
              <a:avLst/>
            </a:prstGeom>
            <a:solidFill>
              <a:srgbClr val="FE2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21E69768-1416-4F0A-8AA5-DAD836EAE57C}"/>
                </a:ext>
              </a:extLst>
            </p:cNvPr>
            <p:cNvSpPr/>
            <p:nvPr/>
          </p:nvSpPr>
          <p:spPr>
            <a:xfrm>
              <a:off x="7290000" y="1260000"/>
              <a:ext cx="1080000" cy="1080000"/>
            </a:xfrm>
            <a:prstGeom prst="ellipse">
              <a:avLst/>
            </a:prstGeom>
            <a:solidFill>
              <a:srgbClr val="FE2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DF28CFE5-82BA-47F8-A94A-C4CBD29D8054}"/>
                </a:ext>
              </a:extLst>
            </p:cNvPr>
            <p:cNvSpPr/>
            <p:nvPr/>
          </p:nvSpPr>
          <p:spPr>
            <a:xfrm>
              <a:off x="4680000" y="2160000"/>
              <a:ext cx="36000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10214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B33CD152-5BF1-401E-ADAB-2462C1274B81}"/>
              </a:ext>
            </a:extLst>
          </p:cNvPr>
          <p:cNvGrpSpPr/>
          <p:nvPr/>
        </p:nvGrpSpPr>
        <p:grpSpPr>
          <a:xfrm>
            <a:off x="1236000" y="189000"/>
            <a:ext cx="9720000" cy="6480000"/>
            <a:chOff x="1236000" y="189000"/>
            <a:chExt cx="9720000" cy="64800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B29AD16-A57D-4B3D-904D-18D7D53B553C}"/>
                </a:ext>
              </a:extLst>
            </p:cNvPr>
            <p:cNvSpPr/>
            <p:nvPr/>
          </p:nvSpPr>
          <p:spPr>
            <a:xfrm>
              <a:off x="1236000" y="189000"/>
              <a:ext cx="9720000" cy="648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" name="Triángulo rectángulo 4">
              <a:extLst>
                <a:ext uri="{FF2B5EF4-FFF2-40B4-BE49-F238E27FC236}">
                  <a16:creationId xmlns:a16="http://schemas.microsoft.com/office/drawing/2014/main" id="{D9CDCE9A-9878-4898-AAA7-D2D42E6BAF6B}"/>
                </a:ext>
              </a:extLst>
            </p:cNvPr>
            <p:cNvSpPr/>
            <p:nvPr/>
          </p:nvSpPr>
          <p:spPr>
            <a:xfrm flipV="1">
              <a:off x="6096000" y="189000"/>
              <a:ext cx="4860000" cy="6480000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" name="Triángulo rectángulo 5">
              <a:extLst>
                <a:ext uri="{FF2B5EF4-FFF2-40B4-BE49-F238E27FC236}">
                  <a16:creationId xmlns:a16="http://schemas.microsoft.com/office/drawing/2014/main" id="{0579BBF3-F70C-47F0-8C6C-FB688255E3CB}"/>
                </a:ext>
              </a:extLst>
            </p:cNvPr>
            <p:cNvSpPr/>
            <p:nvPr/>
          </p:nvSpPr>
          <p:spPr>
            <a:xfrm flipH="1">
              <a:off x="1236000" y="189000"/>
              <a:ext cx="4860000" cy="6480000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" name="Sol 6">
              <a:extLst>
                <a:ext uri="{FF2B5EF4-FFF2-40B4-BE49-F238E27FC236}">
                  <a16:creationId xmlns:a16="http://schemas.microsoft.com/office/drawing/2014/main" id="{4FD40E5E-3EC0-40A2-BE16-D6F585B2D315}"/>
                </a:ext>
              </a:extLst>
            </p:cNvPr>
            <p:cNvSpPr/>
            <p:nvPr/>
          </p:nvSpPr>
          <p:spPr>
            <a:xfrm>
              <a:off x="4296000" y="1629000"/>
              <a:ext cx="3600000" cy="3600000"/>
            </a:xfrm>
            <a:prstGeom prst="sun">
              <a:avLst/>
            </a:prstGeom>
            <a:solidFill>
              <a:srgbClr val="DF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43331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B23F699A-BF76-46FE-87BE-8A17D5D10E49}"/>
              </a:ext>
            </a:extLst>
          </p:cNvPr>
          <p:cNvGrpSpPr/>
          <p:nvPr/>
        </p:nvGrpSpPr>
        <p:grpSpPr>
          <a:xfrm>
            <a:off x="1236000" y="189000"/>
            <a:ext cx="9720000" cy="6480000"/>
            <a:chOff x="0" y="0"/>
            <a:chExt cx="9720000" cy="64800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18BABD37-FF35-462C-9DE7-FDEADB8E269E}"/>
                </a:ext>
              </a:extLst>
            </p:cNvPr>
            <p:cNvSpPr/>
            <p:nvPr/>
          </p:nvSpPr>
          <p:spPr>
            <a:xfrm>
              <a:off x="0" y="0"/>
              <a:ext cx="9720000" cy="6480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225DDDA3-BD83-4742-9DD3-D1F6EE8223F3}"/>
                </a:ext>
              </a:extLst>
            </p:cNvPr>
            <p:cNvSpPr/>
            <p:nvPr/>
          </p:nvSpPr>
          <p:spPr>
            <a:xfrm>
              <a:off x="1980000" y="360000"/>
              <a:ext cx="5760000" cy="5760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34E3CD7B-9959-4683-A820-D7120E8122FF}"/>
                </a:ext>
              </a:extLst>
            </p:cNvPr>
            <p:cNvSpPr/>
            <p:nvPr/>
          </p:nvSpPr>
          <p:spPr>
            <a:xfrm>
              <a:off x="3060000" y="1080000"/>
              <a:ext cx="4320000" cy="4320000"/>
            </a:xfrm>
            <a:prstGeom prst="ellipse">
              <a:avLst/>
            </a:prstGeom>
            <a:solidFill>
              <a:srgbClr val="01A3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DB861BB1-7C77-4EAE-A235-77E8B21415AF}"/>
                </a:ext>
              </a:extLst>
            </p:cNvPr>
            <p:cNvSpPr/>
            <p:nvPr/>
          </p:nvSpPr>
          <p:spPr>
            <a:xfrm>
              <a:off x="3780000" y="2160000"/>
              <a:ext cx="2880000" cy="288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A7FFBE9C-25A1-44B7-923B-001365C87EEB}"/>
                </a:ext>
              </a:extLst>
            </p:cNvPr>
            <p:cNvSpPr/>
            <p:nvPr/>
          </p:nvSpPr>
          <p:spPr>
            <a:xfrm>
              <a:off x="4140000" y="2880000"/>
              <a:ext cx="1440000" cy="1440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22991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o 37">
            <a:extLst>
              <a:ext uri="{FF2B5EF4-FFF2-40B4-BE49-F238E27FC236}">
                <a16:creationId xmlns:a16="http://schemas.microsoft.com/office/drawing/2014/main" id="{5FD163B2-34DB-43DD-B423-0BE9F0DCCC6C}"/>
              </a:ext>
            </a:extLst>
          </p:cNvPr>
          <p:cNvGrpSpPr/>
          <p:nvPr/>
        </p:nvGrpSpPr>
        <p:grpSpPr>
          <a:xfrm>
            <a:off x="1236000" y="188999"/>
            <a:ext cx="9720000" cy="6480000"/>
            <a:chOff x="1236000" y="188999"/>
            <a:chExt cx="9720000" cy="64800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A4A18829-A32C-4908-948D-95642691FE4C}"/>
                </a:ext>
              </a:extLst>
            </p:cNvPr>
            <p:cNvSpPr/>
            <p:nvPr/>
          </p:nvSpPr>
          <p:spPr>
            <a:xfrm>
              <a:off x="1236000" y="188999"/>
              <a:ext cx="9720000" cy="648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561707A7-4182-466E-AAB2-6149B39205A5}"/>
                </a:ext>
              </a:extLst>
            </p:cNvPr>
            <p:cNvGrpSpPr/>
            <p:nvPr/>
          </p:nvGrpSpPr>
          <p:grpSpPr>
            <a:xfrm>
              <a:off x="1899576" y="1628999"/>
              <a:ext cx="8392847" cy="3600000"/>
              <a:chOff x="1894813" y="1630188"/>
              <a:chExt cx="8392847" cy="3600000"/>
            </a:xfrm>
          </p:grpSpPr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CC9C380F-87FB-43CB-89AD-CA314B65C916}"/>
                  </a:ext>
                </a:extLst>
              </p:cNvPr>
              <p:cNvSpPr/>
              <p:nvPr/>
            </p:nvSpPr>
            <p:spPr>
              <a:xfrm rot="18900000">
                <a:off x="5986810" y="1630188"/>
                <a:ext cx="216000" cy="360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5AFA10B-0BE4-4FF8-92C5-19E480FA5C52}"/>
                  </a:ext>
                </a:extLst>
              </p:cNvPr>
              <p:cNvSpPr/>
              <p:nvPr/>
            </p:nvSpPr>
            <p:spPr>
              <a:xfrm rot="2700000">
                <a:off x="3586813" y="1637335"/>
                <a:ext cx="216000" cy="360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0" name="Arco de bloque 9">
                <a:extLst>
                  <a:ext uri="{FF2B5EF4-FFF2-40B4-BE49-F238E27FC236}">
                    <a16:creationId xmlns:a16="http://schemas.microsoft.com/office/drawing/2014/main" id="{CDCBC250-F0B7-4672-A775-EA01161160F3}"/>
                  </a:ext>
                </a:extLst>
              </p:cNvPr>
              <p:cNvSpPr/>
              <p:nvPr/>
            </p:nvSpPr>
            <p:spPr>
              <a:xfrm rot="18900000">
                <a:off x="2902645" y="2647545"/>
                <a:ext cx="1440000" cy="1440000"/>
              </a:xfrm>
              <a:prstGeom prst="blockArc">
                <a:avLst>
                  <a:gd name="adj1" fmla="val 10800000"/>
                  <a:gd name="adj2" fmla="val 0"/>
                  <a:gd name="adj3" fmla="val 1491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5944442B-2637-41C9-AEAA-877B343B3B15}"/>
                  </a:ext>
                </a:extLst>
              </p:cNvPr>
              <p:cNvSpPr/>
              <p:nvPr/>
            </p:nvSpPr>
            <p:spPr>
              <a:xfrm rot="13500000" flipV="1">
                <a:off x="8379660" y="1630188"/>
                <a:ext cx="216000" cy="360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5" name="Arco de bloque 24">
                <a:extLst>
                  <a:ext uri="{FF2B5EF4-FFF2-40B4-BE49-F238E27FC236}">
                    <a16:creationId xmlns:a16="http://schemas.microsoft.com/office/drawing/2014/main" id="{AEBF2A8D-536F-4326-8866-0F58B9C66F23}"/>
                  </a:ext>
                </a:extLst>
              </p:cNvPr>
              <p:cNvSpPr/>
              <p:nvPr/>
            </p:nvSpPr>
            <p:spPr>
              <a:xfrm rot="18900000" flipV="1">
                <a:off x="7837450" y="2782356"/>
                <a:ext cx="1440000" cy="1440000"/>
              </a:xfrm>
              <a:prstGeom prst="blockArc">
                <a:avLst>
                  <a:gd name="adj1" fmla="val 10800000"/>
                  <a:gd name="adj2" fmla="val 0"/>
                  <a:gd name="adj3" fmla="val 1491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BF1426C9-A0FD-40E5-B1FD-7CC47BF7700A}"/>
                  </a:ext>
                </a:extLst>
              </p:cNvPr>
              <p:cNvSpPr/>
              <p:nvPr/>
            </p:nvSpPr>
            <p:spPr>
              <a:xfrm rot="18900000" flipV="1">
                <a:off x="7617970" y="3176374"/>
                <a:ext cx="216000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7B6C49CB-7FDD-4879-9DA6-83BEA116F9B5}"/>
                  </a:ext>
                </a:extLst>
              </p:cNvPr>
              <p:cNvSpPr/>
              <p:nvPr/>
            </p:nvSpPr>
            <p:spPr>
              <a:xfrm rot="18900000" flipV="1">
                <a:off x="3477943" y="3841095"/>
                <a:ext cx="216000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6E05DEDD-0AF2-49F2-90A7-2FA64FD40B9A}"/>
                  </a:ext>
                </a:extLst>
              </p:cNvPr>
              <p:cNvSpPr/>
              <p:nvPr/>
            </p:nvSpPr>
            <p:spPr>
              <a:xfrm rot="18900000" flipV="1">
                <a:off x="8483469" y="2310875"/>
                <a:ext cx="216000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35972C47-01EA-4A0B-8D56-E7351D31F502}"/>
                  </a:ext>
                </a:extLst>
              </p:cNvPr>
              <p:cNvSpPr/>
              <p:nvPr/>
            </p:nvSpPr>
            <p:spPr>
              <a:xfrm rot="18900000" flipV="1">
                <a:off x="4345819" y="2973219"/>
                <a:ext cx="216000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A9416D7E-3019-46D6-877B-701ECCE86FD3}"/>
                  </a:ext>
                </a:extLst>
              </p:cNvPr>
              <p:cNvSpPr/>
              <p:nvPr/>
            </p:nvSpPr>
            <p:spPr>
              <a:xfrm rot="13500000" flipV="1">
                <a:off x="5986810" y="2602188"/>
                <a:ext cx="216000" cy="165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93F1E58A-4B58-42A3-87A4-45BA54817F20}"/>
                  </a:ext>
                </a:extLst>
              </p:cNvPr>
              <p:cNvSpPr/>
              <p:nvPr/>
            </p:nvSpPr>
            <p:spPr>
              <a:xfrm rot="18900000">
                <a:off x="7975544" y="292045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088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D1ED679A-6E78-4791-BCD4-97DA44E3E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778" y="188390"/>
            <a:ext cx="9720443" cy="648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0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B58696A0-230F-4738-B623-CAD2C5234DF3}"/>
              </a:ext>
            </a:extLst>
          </p:cNvPr>
          <p:cNvGrpSpPr/>
          <p:nvPr/>
        </p:nvGrpSpPr>
        <p:grpSpPr>
          <a:xfrm>
            <a:off x="1235999" y="188999"/>
            <a:ext cx="9720000" cy="6480000"/>
            <a:chOff x="1235999" y="188999"/>
            <a:chExt cx="9720000" cy="6480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19B6DE51-90DC-4BFD-B9CD-ED11BE084854}"/>
                </a:ext>
              </a:extLst>
            </p:cNvPr>
            <p:cNvGrpSpPr/>
            <p:nvPr/>
          </p:nvGrpSpPr>
          <p:grpSpPr>
            <a:xfrm>
              <a:off x="1235999" y="188999"/>
              <a:ext cx="9720000" cy="6480000"/>
              <a:chOff x="1235999" y="188999"/>
              <a:chExt cx="9720000" cy="6480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8B4459B7-4FC6-41BB-A5B5-82B19B60EE21}"/>
                  </a:ext>
                </a:extLst>
              </p:cNvPr>
              <p:cNvSpPr/>
              <p:nvPr/>
            </p:nvSpPr>
            <p:spPr>
              <a:xfrm>
                <a:off x="1235999" y="188999"/>
                <a:ext cx="9720000" cy="648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3E870D2A-FF07-4E38-8AA2-1CEABCFA06D3}"/>
                  </a:ext>
                </a:extLst>
              </p:cNvPr>
              <p:cNvSpPr/>
              <p:nvPr/>
            </p:nvSpPr>
            <p:spPr>
              <a:xfrm rot="18900000">
                <a:off x="3396000" y="729000"/>
                <a:ext cx="5400000" cy="5400000"/>
              </a:xfrm>
              <a:prstGeom prst="ellipse">
                <a:avLst/>
              </a:prstGeom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7AD57C64-C306-44D5-A8D5-578078518E86}"/>
                </a:ext>
              </a:extLst>
            </p:cNvPr>
            <p:cNvSpPr/>
            <p:nvPr/>
          </p:nvSpPr>
          <p:spPr>
            <a:xfrm>
              <a:off x="2590682" y="2705724"/>
              <a:ext cx="7010637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8800" b="0" cap="none" spc="0" dirty="0">
                  <a:ln w="285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Nova" panose="020B0602020104020203" pitchFamily="34" charset="0"/>
                  <a:cs typeface="Arial" panose="020B0604020202020204" pitchFamily="34" charset="0"/>
                </a:rPr>
                <a:t>A P A B A R A</a:t>
              </a:r>
              <a:endParaRPr lang="es-ES" sz="5400" b="0" cap="none" spc="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Nova" panose="020B0602020104020203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95498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7</Words>
  <Application>Microsoft Office PowerPoint</Application>
  <PresentationFormat>Panorámica</PresentationFormat>
  <Paragraphs>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Gill Sans Nova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Urzúa Gebauer (camilo.urzua)</dc:creator>
  <cp:lastModifiedBy>Camilo Urzúa Gebauer (camilo.urzua)</cp:lastModifiedBy>
  <cp:revision>9</cp:revision>
  <dcterms:created xsi:type="dcterms:W3CDTF">2022-10-22T20:29:33Z</dcterms:created>
  <dcterms:modified xsi:type="dcterms:W3CDTF">2022-10-24T19:41:10Z</dcterms:modified>
</cp:coreProperties>
</file>