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176"/>
    <p:restoredTop sz="92373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2E0982-798C-C64D-8980-7BEAD0B15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82927B-56EA-DB42-B6E7-119349B5F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38F886-3EA3-244F-A5E3-91F9EBA02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589F-C983-254B-BA8C-2BC302AD9609}" type="datetimeFigureOut">
              <a:rPr kumimoji="1" lang="zh-CN" altLang="en-US" smtClean="0"/>
              <a:t>2018/7/21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0CADD8-DF8A-A741-9479-8FC35AA8C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2E7765-63D5-3346-AAFC-865328ED3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E787-27C5-3440-A4A2-CBA934DB2E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712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469891-64D7-EC46-B612-A60A0562B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35A398-C102-984A-9C12-9187B71B3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2DDD29-323A-9048-8912-075B4B1CB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589F-C983-254B-BA8C-2BC302AD9609}" type="datetimeFigureOut">
              <a:rPr kumimoji="1" lang="zh-CN" altLang="en-US" smtClean="0"/>
              <a:t>2018/7/21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AC92F6-980D-C945-BD44-75D363E7B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4689D5-9607-D14D-85FE-81A78C4F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E787-27C5-3440-A4A2-CBA934DB2E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0260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C76684-C1C9-7446-B72C-7AC601C213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2C2808-0B46-4B4B-8788-E8C5841BE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7191FF-5971-3448-93C0-037D50691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589F-C983-254B-BA8C-2BC302AD9609}" type="datetimeFigureOut">
              <a:rPr kumimoji="1" lang="zh-CN" altLang="en-US" smtClean="0"/>
              <a:t>2018/7/21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2DB07B-3CA3-AD42-8F51-D0E1AFCD8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54F569-4DF9-FB48-A32A-8F2C5A22E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E787-27C5-3440-A4A2-CBA934DB2E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9610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4D4C9-7E64-884B-8898-FC01959A8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D56A24-F956-FC4E-A94B-464D48056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5D90D3-9502-924C-AA3F-FF5D63887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589F-C983-254B-BA8C-2BC302AD9609}" type="datetimeFigureOut">
              <a:rPr kumimoji="1" lang="zh-CN" altLang="en-US" smtClean="0"/>
              <a:t>2018/7/21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DC6F56-CDA3-554F-B86F-A09BEF6D5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3D7D6-F230-654D-B90A-81A4DA48D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E787-27C5-3440-A4A2-CBA934DB2E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6625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D3038-48CE-5D48-BE80-E8167E263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79CCB4-459F-7341-998A-AB40CC029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51DA2B-A21B-2445-961F-3480ACAD1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589F-C983-254B-BA8C-2BC302AD9609}" type="datetimeFigureOut">
              <a:rPr kumimoji="1" lang="zh-CN" altLang="en-US" smtClean="0"/>
              <a:t>2018/7/21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5C438B-AF5F-EE49-A435-A106C38C4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42CDFA-DFAE-9B40-8C2F-2870C4359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E787-27C5-3440-A4A2-CBA934DB2E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4585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858E9-16BF-AA45-A526-86ECA39A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17EFC1-9049-EB4E-B5BF-F8A2F38AC6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06E6B3-E399-E948-B281-43F43B8E8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796C7C-C3C6-EF42-94A8-60E8BC68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589F-C983-254B-BA8C-2BC302AD9609}" type="datetimeFigureOut">
              <a:rPr kumimoji="1" lang="zh-CN" altLang="en-US" smtClean="0"/>
              <a:t>2018/7/21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1FBB3E-5FEF-5044-B556-50E431917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68FA75-5057-C348-9994-1B0CBC473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E787-27C5-3440-A4A2-CBA934DB2E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4046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C6964-C82B-5246-A331-BA95EBD40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0D6135-F900-0344-8D86-20274CEED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AA76E7-E4D4-6D4D-A7FF-398907196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61F129-5BED-4947-ADF7-C274F52FDA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43C860-A328-C749-85EA-09D85D0CCC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14F0C79-89C9-F141-99D7-9A2F8AA74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589F-C983-254B-BA8C-2BC302AD9609}" type="datetimeFigureOut">
              <a:rPr kumimoji="1" lang="zh-CN" altLang="en-US" smtClean="0"/>
              <a:t>2018/7/21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78171C-7F2D-FB41-AAB1-0A2F19708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BF3FF61-A7A0-E549-90B7-4862C099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E787-27C5-3440-A4A2-CBA934DB2E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359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DE6AA-BAFF-0B48-B3EA-D8A5B9BB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95C2D6-5E77-1E45-958E-5817E9DDA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589F-C983-254B-BA8C-2BC302AD9609}" type="datetimeFigureOut">
              <a:rPr kumimoji="1" lang="zh-CN" altLang="en-US" smtClean="0"/>
              <a:t>2018/7/21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448FEA-42C7-C24C-A22A-990FCB6FC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AE15EA-502D-E241-A9A3-FE091A387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E787-27C5-3440-A4A2-CBA934DB2E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481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7B5729-4469-AE4B-AC59-783074112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589F-C983-254B-BA8C-2BC302AD9609}" type="datetimeFigureOut">
              <a:rPr kumimoji="1" lang="zh-CN" altLang="en-US" smtClean="0"/>
              <a:t>2018/7/21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632D78-3755-6342-902E-B0C0D94A5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392A9D-EBF5-6E4B-9F4D-36D8C9590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E787-27C5-3440-A4A2-CBA934DB2E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3590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2331B-0891-174A-9337-070AF5679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A72F03-D379-F341-A865-84E83A723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C41303-745B-1646-9DAE-39C05263F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B2D1BF-1D41-C644-8A33-82364594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589F-C983-254B-BA8C-2BC302AD9609}" type="datetimeFigureOut">
              <a:rPr kumimoji="1" lang="zh-CN" altLang="en-US" smtClean="0"/>
              <a:t>2018/7/21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F8A930-4D44-C24F-84DB-DA675719E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604F9B-325E-774A-B582-541E96BEE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E787-27C5-3440-A4A2-CBA934DB2E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7737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3A6FF-27B6-1B46-9263-9B13EFFE4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61F3C3-BBFF-4F47-9658-D7A1E8B463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936BFC-D9FC-CC4D-BFB5-C493297CD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639624-6DF6-7F47-BB74-7E53111D2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589F-C983-254B-BA8C-2BC302AD9609}" type="datetimeFigureOut">
              <a:rPr kumimoji="1" lang="zh-CN" altLang="en-US" smtClean="0"/>
              <a:t>2018/7/21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5FB7FB-7A08-EC47-ACB8-C1CA44434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E14B12-99B1-6F48-8718-245DC295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E787-27C5-3440-A4A2-CBA934DB2E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9975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458942-9A10-6746-81A2-61BAEE48C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5AAB60-0E88-2941-81B9-7E9B677DC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EFA183-082C-E14C-BD39-ED88D46677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D589F-C983-254B-BA8C-2BC302AD9609}" type="datetimeFigureOut">
              <a:rPr kumimoji="1" lang="zh-CN" altLang="en-US" smtClean="0"/>
              <a:t>2018/7/21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1132B1-647A-8546-924C-3963CDEF2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DCD4DB-7ADF-D94A-9E54-0C656B9D0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AE787-27C5-3440-A4A2-CBA934DB2E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208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819D70-E8B4-A343-9F29-4A431A95E2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Explainable urban behavior analysis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CA93AF-B98C-4B41-AE16-93E0CFAE4F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3394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29AC1-E789-1148-98FE-3ED7B2481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Statement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10994F-CA20-E84E-B804-316B352A2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Input: mobility data + text 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opinion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</a:p>
          <a:p>
            <a:pPr lvl="1"/>
            <a:r>
              <a:rPr kumimoji="1" lang="en-US" altLang="zh-CN" dirty="0"/>
              <a:t>E.g. Didi + </a:t>
            </a:r>
            <a:r>
              <a:rPr kumimoji="1" lang="en-US" altLang="zh-CN" dirty="0" err="1"/>
              <a:t>weibo</a:t>
            </a:r>
            <a:r>
              <a:rPr kumimoji="1" lang="en-US" altLang="zh-CN" dirty="0"/>
              <a:t> + </a:t>
            </a:r>
            <a:r>
              <a:rPr kumimoji="1" lang="en-US" altLang="zh-CN" dirty="0" err="1"/>
              <a:t>dianping</a:t>
            </a:r>
            <a:r>
              <a:rPr kumimoji="1" lang="en-US" altLang="zh-CN" dirty="0"/>
              <a:t> </a:t>
            </a:r>
          </a:p>
          <a:p>
            <a:r>
              <a:rPr kumimoji="1" lang="en-US" altLang="zh-CN" dirty="0"/>
              <a:t>Output: dynamic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region + semantic explanation</a:t>
            </a:r>
          </a:p>
          <a:p>
            <a:pPr lvl="1"/>
            <a:r>
              <a:rPr kumimoji="1" lang="en-US" altLang="zh-CN" dirty="0"/>
              <a:t>E.g. region A: high arrivals at day time weekdays, low traffic at night time and weekends -&gt; office [features: location: 5 …]</a:t>
            </a:r>
          </a:p>
          <a:p>
            <a:pPr lvl="1"/>
            <a:r>
              <a:rPr kumimoji="1" lang="en-US" altLang="zh-CN" dirty="0"/>
              <a:t>Region B: high leaves at day time, high arrivals at night time -&gt; community [features: ]</a:t>
            </a:r>
          </a:p>
          <a:p>
            <a:pPr lvl="1"/>
            <a:r>
              <a:rPr kumimoji="1" lang="en-US" altLang="zh-CN" dirty="0"/>
              <a:t>Region C: high arrivals at night time and weekends -&gt; bar </a:t>
            </a:r>
            <a:r>
              <a:rPr kumimoji="1" lang="en-US" altLang="zh-CN"/>
              <a:t>[features: ]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6022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2A165-999C-CE4C-80D3-8797BA8A6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Key research problems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9C63FA-C927-994B-A1A2-120F739B8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3303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B5CC91-33BD-414A-B248-45B24A0B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Related Work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7BF014-C544-AF49-A12D-E71403792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Urban computing</a:t>
            </a:r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7461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3623</TotalTime>
  <Words>105</Words>
  <Application>Microsoft Macintosh PowerPoint</Application>
  <PresentationFormat>宽屏</PresentationFormat>
  <Paragraphs>11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Explainable urban behavior analysis</vt:lpstr>
      <vt:lpstr>Problem Statement</vt:lpstr>
      <vt:lpstr>Key research problems</vt:lpstr>
      <vt:lpstr>Related Work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Explainable urban behavior analysis</dc:title>
  <dc:creator>Lin Chen</dc:creator>
  <cp:lastModifiedBy>Lin Chen</cp:lastModifiedBy>
  <cp:revision>6</cp:revision>
  <dcterms:created xsi:type="dcterms:W3CDTF">2018-07-21T01:31:58Z</dcterms:created>
  <dcterms:modified xsi:type="dcterms:W3CDTF">2018-07-23T13:55:11Z</dcterms:modified>
</cp:coreProperties>
</file>